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5" r:id="rId5"/>
  </p:sldMasterIdLst>
  <p:notesMasterIdLst>
    <p:notesMasterId r:id="rId17"/>
  </p:notesMasterIdLst>
  <p:sldIdLst>
    <p:sldId id="276" r:id="rId6"/>
    <p:sldId id="391" r:id="rId7"/>
    <p:sldId id="416" r:id="rId8"/>
    <p:sldId id="420" r:id="rId9"/>
    <p:sldId id="422" r:id="rId10"/>
    <p:sldId id="424" r:id="rId11"/>
    <p:sldId id="426" r:id="rId12"/>
    <p:sldId id="423" r:id="rId13"/>
    <p:sldId id="417" r:id="rId14"/>
    <p:sldId id="428" r:id="rId15"/>
    <p:sldId id="413" r:id="rId16"/>
  </p:sldIdLst>
  <p:sldSz cx="12192000" cy="6858000"/>
  <p:notesSz cx="6858000" cy="9144000"/>
  <p:defaultText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087"/>
    <a:srgbClr val="0B6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319802-38E5-F688-1D16-F6A541E29FF6}" v="8" dt="2024-06-07T13:35:54.195"/>
    <p1510:client id="{75871568-03CF-8346-E1A7-9909E83681FC}" v="403" dt="2024-06-07T14:36:58.3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729" autoAdjust="0"/>
  </p:normalViewPr>
  <p:slideViewPr>
    <p:cSldViewPr snapToGrid="0">
      <p:cViewPr varScale="1">
        <p:scale>
          <a:sx n="79" d="100"/>
          <a:sy n="79" d="100"/>
        </p:scale>
        <p:origin x="1794"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uno Hilimon" userId="85e10f48-2b33-4cf4-92b8-a89c9b678014" providerId="ADAL" clId="{223BFBFF-43C0-4915-B4F3-47BF2FB4759B}"/>
    <pc:docChg chg="undo custSel delSld modSld">
      <pc:chgData name="Tauno Hilimon" userId="85e10f48-2b33-4cf4-92b8-a89c9b678014" providerId="ADAL" clId="{223BFBFF-43C0-4915-B4F3-47BF2FB4759B}" dt="2024-06-08T10:32:46.432" v="2141" actId="20577"/>
      <pc:docMkLst>
        <pc:docMk/>
      </pc:docMkLst>
      <pc:sldChg chg="del">
        <pc:chgData name="Tauno Hilimon" userId="85e10f48-2b33-4cf4-92b8-a89c9b678014" providerId="ADAL" clId="{223BFBFF-43C0-4915-B4F3-47BF2FB4759B}" dt="2024-06-08T07:31:49.856" v="123" actId="47"/>
        <pc:sldMkLst>
          <pc:docMk/>
          <pc:sldMk cId="2273824448" sldId="278"/>
        </pc:sldMkLst>
      </pc:sldChg>
      <pc:sldChg chg="modSp mod">
        <pc:chgData name="Tauno Hilimon" userId="85e10f48-2b33-4cf4-92b8-a89c9b678014" providerId="ADAL" clId="{223BFBFF-43C0-4915-B4F3-47BF2FB4759B}" dt="2024-06-08T07:31:41.723" v="120" actId="27636"/>
        <pc:sldMkLst>
          <pc:docMk/>
          <pc:sldMk cId="997721963" sldId="416"/>
        </pc:sldMkLst>
        <pc:spChg chg="mod">
          <ac:chgData name="Tauno Hilimon" userId="85e10f48-2b33-4cf4-92b8-a89c9b678014" providerId="ADAL" clId="{223BFBFF-43C0-4915-B4F3-47BF2FB4759B}" dt="2024-06-08T07:31:41.723" v="120" actId="27636"/>
          <ac:spMkLst>
            <pc:docMk/>
            <pc:sldMk cId="997721963" sldId="416"/>
            <ac:spMk id="3" creationId="{D350E8B3-9C36-4BCF-6334-18600A74D2F9}"/>
          </ac:spMkLst>
        </pc:spChg>
      </pc:sldChg>
      <pc:sldChg chg="modSp mod modNotesTx">
        <pc:chgData name="Tauno Hilimon" userId="85e10f48-2b33-4cf4-92b8-a89c9b678014" providerId="ADAL" clId="{223BFBFF-43C0-4915-B4F3-47BF2FB4759B}" dt="2024-06-08T08:59:44.165" v="1834" actId="108"/>
        <pc:sldMkLst>
          <pc:docMk/>
          <pc:sldMk cId="1852699744" sldId="417"/>
        </pc:sldMkLst>
        <pc:spChg chg="mod">
          <ac:chgData name="Tauno Hilimon" userId="85e10f48-2b33-4cf4-92b8-a89c9b678014" providerId="ADAL" clId="{223BFBFF-43C0-4915-B4F3-47BF2FB4759B}" dt="2024-06-08T08:50:34.526" v="1568" actId="255"/>
          <ac:spMkLst>
            <pc:docMk/>
            <pc:sldMk cId="1852699744" sldId="417"/>
            <ac:spMk id="2" creationId="{E6D64D8E-45FC-552C-E848-0FED5B4CAAC8}"/>
          </ac:spMkLst>
        </pc:spChg>
        <pc:spChg chg="mod">
          <ac:chgData name="Tauno Hilimon" userId="85e10f48-2b33-4cf4-92b8-a89c9b678014" providerId="ADAL" clId="{223BFBFF-43C0-4915-B4F3-47BF2FB4759B}" dt="2024-06-08T08:59:44.165" v="1834" actId="108"/>
          <ac:spMkLst>
            <pc:docMk/>
            <pc:sldMk cId="1852699744" sldId="417"/>
            <ac:spMk id="3" creationId="{D350E8B3-9C36-4BCF-6334-18600A74D2F9}"/>
          </ac:spMkLst>
        </pc:spChg>
      </pc:sldChg>
      <pc:sldChg chg="del">
        <pc:chgData name="Tauno Hilimon" userId="85e10f48-2b33-4cf4-92b8-a89c9b678014" providerId="ADAL" clId="{223BFBFF-43C0-4915-B4F3-47BF2FB4759B}" dt="2024-06-08T07:31:49.154" v="122" actId="47"/>
        <pc:sldMkLst>
          <pc:docMk/>
          <pc:sldMk cId="198060039" sldId="418"/>
        </pc:sldMkLst>
      </pc:sldChg>
      <pc:sldChg chg="del">
        <pc:chgData name="Tauno Hilimon" userId="85e10f48-2b33-4cf4-92b8-a89c9b678014" providerId="ADAL" clId="{223BFBFF-43C0-4915-B4F3-47BF2FB4759B}" dt="2024-06-08T07:32:09.488" v="130" actId="47"/>
        <pc:sldMkLst>
          <pc:docMk/>
          <pc:sldMk cId="3536111784" sldId="419"/>
        </pc:sldMkLst>
      </pc:sldChg>
      <pc:sldChg chg="modSp mod modNotesTx">
        <pc:chgData name="Tauno Hilimon" userId="85e10f48-2b33-4cf4-92b8-a89c9b678014" providerId="ADAL" clId="{223BFBFF-43C0-4915-B4F3-47BF2FB4759B}" dt="2024-06-08T08:02:37.623" v="250" actId="20577"/>
        <pc:sldMkLst>
          <pc:docMk/>
          <pc:sldMk cId="2318914503" sldId="420"/>
        </pc:sldMkLst>
        <pc:spChg chg="mod">
          <ac:chgData name="Tauno Hilimon" userId="85e10f48-2b33-4cf4-92b8-a89c9b678014" providerId="ADAL" clId="{223BFBFF-43C0-4915-B4F3-47BF2FB4759B}" dt="2024-06-08T08:02:37.623" v="250" actId="20577"/>
          <ac:spMkLst>
            <pc:docMk/>
            <pc:sldMk cId="2318914503" sldId="420"/>
            <ac:spMk id="2" creationId="{EA722A20-9D54-4EF2-5372-C9C78784A642}"/>
          </ac:spMkLst>
        </pc:spChg>
        <pc:spChg chg="mod">
          <ac:chgData name="Tauno Hilimon" userId="85e10f48-2b33-4cf4-92b8-a89c9b678014" providerId="ADAL" clId="{223BFBFF-43C0-4915-B4F3-47BF2FB4759B}" dt="2024-06-08T07:49:29.010" v="153" actId="114"/>
          <ac:spMkLst>
            <pc:docMk/>
            <pc:sldMk cId="2318914503" sldId="420"/>
            <ac:spMk id="3" creationId="{25073CA3-FC7C-1B68-25DB-A9724B2FEBAF}"/>
          </ac:spMkLst>
        </pc:spChg>
      </pc:sldChg>
      <pc:sldChg chg="del">
        <pc:chgData name="Tauno Hilimon" userId="85e10f48-2b33-4cf4-92b8-a89c9b678014" providerId="ADAL" clId="{223BFBFF-43C0-4915-B4F3-47BF2FB4759B}" dt="2024-06-08T07:31:48.449" v="121" actId="47"/>
        <pc:sldMkLst>
          <pc:docMk/>
          <pc:sldMk cId="1336322728" sldId="421"/>
        </pc:sldMkLst>
      </pc:sldChg>
      <pc:sldChg chg="modSp mod modNotesTx">
        <pc:chgData name="Tauno Hilimon" userId="85e10f48-2b33-4cf4-92b8-a89c9b678014" providerId="ADAL" clId="{223BFBFF-43C0-4915-B4F3-47BF2FB4759B}" dt="2024-06-08T10:08:19.135" v="2093" actId="20577"/>
        <pc:sldMkLst>
          <pc:docMk/>
          <pc:sldMk cId="3577329623" sldId="422"/>
        </pc:sldMkLst>
        <pc:spChg chg="mod">
          <ac:chgData name="Tauno Hilimon" userId="85e10f48-2b33-4cf4-92b8-a89c9b678014" providerId="ADAL" clId="{223BFBFF-43C0-4915-B4F3-47BF2FB4759B}" dt="2024-06-08T10:08:19.135" v="2093" actId="20577"/>
          <ac:spMkLst>
            <pc:docMk/>
            <pc:sldMk cId="3577329623" sldId="422"/>
            <ac:spMk id="3" creationId="{25073CA3-FC7C-1B68-25DB-A9724B2FEBAF}"/>
          </ac:spMkLst>
        </pc:spChg>
      </pc:sldChg>
      <pc:sldChg chg="modSp mod modNotesTx">
        <pc:chgData name="Tauno Hilimon" userId="85e10f48-2b33-4cf4-92b8-a89c9b678014" providerId="ADAL" clId="{223BFBFF-43C0-4915-B4F3-47BF2FB4759B}" dt="2024-06-08T10:19:50" v="2138" actId="403"/>
        <pc:sldMkLst>
          <pc:docMk/>
          <pc:sldMk cId="4059959710" sldId="423"/>
        </pc:sldMkLst>
        <pc:spChg chg="mod">
          <ac:chgData name="Tauno Hilimon" userId="85e10f48-2b33-4cf4-92b8-a89c9b678014" providerId="ADAL" clId="{223BFBFF-43C0-4915-B4F3-47BF2FB4759B}" dt="2024-06-08T08:49:17.940" v="1558" actId="14100"/>
          <ac:spMkLst>
            <pc:docMk/>
            <pc:sldMk cId="4059959710" sldId="423"/>
            <ac:spMk id="2" creationId="{EA722A20-9D54-4EF2-5372-C9C78784A642}"/>
          </ac:spMkLst>
        </pc:spChg>
        <pc:spChg chg="mod">
          <ac:chgData name="Tauno Hilimon" userId="85e10f48-2b33-4cf4-92b8-a89c9b678014" providerId="ADAL" clId="{223BFBFF-43C0-4915-B4F3-47BF2FB4759B}" dt="2024-06-08T10:19:50" v="2138" actId="403"/>
          <ac:spMkLst>
            <pc:docMk/>
            <pc:sldMk cId="4059959710" sldId="423"/>
            <ac:spMk id="3" creationId="{25073CA3-FC7C-1B68-25DB-A9724B2FEBAF}"/>
          </ac:spMkLst>
        </pc:spChg>
      </pc:sldChg>
      <pc:sldChg chg="modSp mod modNotesTx">
        <pc:chgData name="Tauno Hilimon" userId="85e10f48-2b33-4cf4-92b8-a89c9b678014" providerId="ADAL" clId="{223BFBFF-43C0-4915-B4F3-47BF2FB4759B}" dt="2024-06-08T10:32:46.432" v="2141" actId="20577"/>
        <pc:sldMkLst>
          <pc:docMk/>
          <pc:sldMk cId="131665911" sldId="424"/>
        </pc:sldMkLst>
        <pc:spChg chg="mod">
          <ac:chgData name="Tauno Hilimon" userId="85e10f48-2b33-4cf4-92b8-a89c9b678014" providerId="ADAL" clId="{223BFBFF-43C0-4915-B4F3-47BF2FB4759B}" dt="2024-06-08T10:32:46.432" v="2141" actId="20577"/>
          <ac:spMkLst>
            <pc:docMk/>
            <pc:sldMk cId="131665911" sldId="424"/>
            <ac:spMk id="3" creationId="{25073CA3-FC7C-1B68-25DB-A9724B2FEBAF}"/>
          </ac:spMkLst>
        </pc:spChg>
      </pc:sldChg>
      <pc:sldChg chg="modSp mod modNotesTx">
        <pc:chgData name="Tauno Hilimon" userId="85e10f48-2b33-4cf4-92b8-a89c9b678014" providerId="ADAL" clId="{223BFBFF-43C0-4915-B4F3-47BF2FB4759B}" dt="2024-06-08T08:36:57.047" v="1242" actId="113"/>
        <pc:sldMkLst>
          <pc:docMk/>
          <pc:sldMk cId="1541712581" sldId="426"/>
        </pc:sldMkLst>
        <pc:spChg chg="mod">
          <ac:chgData name="Tauno Hilimon" userId="85e10f48-2b33-4cf4-92b8-a89c9b678014" providerId="ADAL" clId="{223BFBFF-43C0-4915-B4F3-47BF2FB4759B}" dt="2024-06-08T08:34:36.774" v="1209" actId="20577"/>
          <ac:spMkLst>
            <pc:docMk/>
            <pc:sldMk cId="1541712581" sldId="426"/>
            <ac:spMk id="3" creationId="{25073CA3-FC7C-1B68-25DB-A9724B2FEBAF}"/>
          </ac:spMkLst>
        </pc:spChg>
      </pc:sldChg>
      <pc:sldChg chg="del modNotesTx">
        <pc:chgData name="Tauno Hilimon" userId="85e10f48-2b33-4cf4-92b8-a89c9b678014" providerId="ADAL" clId="{223BFBFF-43C0-4915-B4F3-47BF2FB4759B}" dt="2024-06-08T08:25:31.300" v="834" actId="47"/>
        <pc:sldMkLst>
          <pc:docMk/>
          <pc:sldMk cId="4266029205" sldId="427"/>
        </pc:sldMkLst>
      </pc:sldChg>
      <pc:sldChg chg="modNotesTx">
        <pc:chgData name="Tauno Hilimon" userId="85e10f48-2b33-4cf4-92b8-a89c9b678014" providerId="ADAL" clId="{223BFBFF-43C0-4915-B4F3-47BF2FB4759B}" dt="2024-06-08T09:01:46.846" v="1995" actId="20577"/>
        <pc:sldMkLst>
          <pc:docMk/>
          <pc:sldMk cId="545621957" sldId="428"/>
        </pc:sldMkLst>
      </pc:sldChg>
      <pc:sldChg chg="del">
        <pc:chgData name="Tauno Hilimon" userId="85e10f48-2b33-4cf4-92b8-a89c9b678014" providerId="ADAL" clId="{223BFBFF-43C0-4915-B4F3-47BF2FB4759B}" dt="2024-06-08T07:32:10.547" v="131" actId="47"/>
        <pc:sldMkLst>
          <pc:docMk/>
          <pc:sldMk cId="2393288667" sldId="429"/>
        </pc:sldMkLst>
      </pc:sldChg>
      <pc:sldChg chg="del">
        <pc:chgData name="Tauno Hilimon" userId="85e10f48-2b33-4cf4-92b8-a89c9b678014" providerId="ADAL" clId="{223BFBFF-43C0-4915-B4F3-47BF2FB4759B}" dt="2024-06-08T07:31:50.346" v="124" actId="47"/>
        <pc:sldMkLst>
          <pc:docMk/>
          <pc:sldMk cId="1177070752" sldId="430"/>
        </pc:sldMkLst>
      </pc:sldChg>
      <pc:sldChg chg="del">
        <pc:chgData name="Tauno Hilimon" userId="85e10f48-2b33-4cf4-92b8-a89c9b678014" providerId="ADAL" clId="{223BFBFF-43C0-4915-B4F3-47BF2FB4759B}" dt="2024-06-08T07:31:51.520" v="126" actId="47"/>
        <pc:sldMkLst>
          <pc:docMk/>
          <pc:sldMk cId="3481596693" sldId="431"/>
        </pc:sldMkLst>
      </pc:sldChg>
      <pc:sldChg chg="del">
        <pc:chgData name="Tauno Hilimon" userId="85e10f48-2b33-4cf4-92b8-a89c9b678014" providerId="ADAL" clId="{223BFBFF-43C0-4915-B4F3-47BF2FB4759B}" dt="2024-06-08T07:31:50.947" v="125" actId="47"/>
        <pc:sldMkLst>
          <pc:docMk/>
          <pc:sldMk cId="1673561991" sldId="432"/>
        </pc:sldMkLst>
      </pc:sldChg>
      <pc:sldChg chg="del">
        <pc:chgData name="Tauno Hilimon" userId="85e10f48-2b33-4cf4-92b8-a89c9b678014" providerId="ADAL" clId="{223BFBFF-43C0-4915-B4F3-47BF2FB4759B}" dt="2024-06-08T07:31:52.460" v="127" actId="47"/>
        <pc:sldMkLst>
          <pc:docMk/>
          <pc:sldMk cId="1846935805" sldId="433"/>
        </pc:sldMkLst>
      </pc:sldChg>
      <pc:sldChg chg="del">
        <pc:chgData name="Tauno Hilimon" userId="85e10f48-2b33-4cf4-92b8-a89c9b678014" providerId="ADAL" clId="{223BFBFF-43C0-4915-B4F3-47BF2FB4759B}" dt="2024-06-08T07:31:54.395" v="128" actId="47"/>
        <pc:sldMkLst>
          <pc:docMk/>
          <pc:sldMk cId="227893845" sldId="434"/>
        </pc:sldMkLst>
      </pc:sldChg>
      <pc:sldChg chg="del">
        <pc:chgData name="Tauno Hilimon" userId="85e10f48-2b33-4cf4-92b8-a89c9b678014" providerId="ADAL" clId="{223BFBFF-43C0-4915-B4F3-47BF2FB4759B}" dt="2024-06-08T07:31:57.447" v="129" actId="47"/>
        <pc:sldMkLst>
          <pc:docMk/>
          <pc:sldMk cId="1434016993" sldId="435"/>
        </pc:sldMkLst>
      </pc:sldChg>
      <pc:sldChg chg="del">
        <pc:chgData name="Tauno Hilimon" userId="85e10f48-2b33-4cf4-92b8-a89c9b678014" providerId="ADAL" clId="{223BFBFF-43C0-4915-B4F3-47BF2FB4759B}" dt="2024-06-08T07:32:34.893" v="132" actId="47"/>
        <pc:sldMkLst>
          <pc:docMk/>
          <pc:sldMk cId="2594381317" sldId="436"/>
        </pc:sldMkLst>
      </pc:sldChg>
    </pc:docChg>
  </pc:docChgLst>
  <pc:docChgLst>
    <pc:chgData name="Tarmo Tambur" userId="S::tarmo.tambur@kliimaministeerium.ee::6be09d0b-413f-4b7b-89c3-2b01eb7d8cb8" providerId="AD" clId="Web-{51319802-38E5-F688-1D16-F6A541E29FF6}"/>
    <pc:docChg chg="modSld">
      <pc:chgData name="Tarmo Tambur" userId="S::tarmo.tambur@kliimaministeerium.ee::6be09d0b-413f-4b7b-89c3-2b01eb7d8cb8" providerId="AD" clId="Web-{51319802-38E5-F688-1D16-F6A541E29FF6}" dt="2024-06-07T13:35:54.195" v="6"/>
      <pc:docMkLst>
        <pc:docMk/>
      </pc:docMkLst>
      <pc:sldChg chg="mod modShow">
        <pc:chgData name="Tarmo Tambur" userId="S::tarmo.tambur@kliimaministeerium.ee::6be09d0b-413f-4b7b-89c3-2b01eb7d8cb8" providerId="AD" clId="Web-{51319802-38E5-F688-1D16-F6A541E29FF6}" dt="2024-06-07T13:33:56.755" v="5"/>
        <pc:sldMkLst>
          <pc:docMk/>
          <pc:sldMk cId="3536111784" sldId="419"/>
        </pc:sldMkLst>
      </pc:sldChg>
      <pc:sldChg chg="modSp">
        <pc:chgData name="Tarmo Tambur" userId="S::tarmo.tambur@kliimaministeerium.ee::6be09d0b-413f-4b7b-89c3-2b01eb7d8cb8" providerId="AD" clId="Web-{51319802-38E5-F688-1D16-F6A541E29FF6}" dt="2024-06-07T13:15:13.542" v="4" actId="20577"/>
        <pc:sldMkLst>
          <pc:docMk/>
          <pc:sldMk cId="2318914503" sldId="420"/>
        </pc:sldMkLst>
        <pc:spChg chg="mod">
          <ac:chgData name="Tarmo Tambur" userId="S::tarmo.tambur@kliimaministeerium.ee::6be09d0b-413f-4b7b-89c3-2b01eb7d8cb8" providerId="AD" clId="Web-{51319802-38E5-F688-1D16-F6A541E29FF6}" dt="2024-06-07T13:15:13.542" v="4" actId="20577"/>
          <ac:spMkLst>
            <pc:docMk/>
            <pc:sldMk cId="2318914503" sldId="420"/>
            <ac:spMk id="2" creationId="{EA722A20-9D54-4EF2-5372-C9C78784A642}"/>
          </ac:spMkLst>
        </pc:spChg>
      </pc:sldChg>
      <pc:sldChg chg="mod modShow">
        <pc:chgData name="Tarmo Tambur" userId="S::tarmo.tambur@kliimaministeerium.ee::6be09d0b-413f-4b7b-89c3-2b01eb7d8cb8" providerId="AD" clId="Web-{51319802-38E5-F688-1D16-F6A541E29FF6}" dt="2024-06-07T13:35:54.195" v="6"/>
        <pc:sldMkLst>
          <pc:docMk/>
          <pc:sldMk cId="2393288667" sldId="429"/>
        </pc:sldMkLst>
      </pc:sldChg>
    </pc:docChg>
  </pc:docChgLst>
  <pc:docChgLst>
    <pc:chgData name="Tauno Hilimon" userId="S::tauno.hilimon@kliimaministeerium.ee::85e10f48-2b33-4cf4-92b8-a89c9b678014" providerId="AD" clId="Web-{75871568-03CF-8346-E1A7-9909E83681FC}"/>
    <pc:docChg chg="modSld sldOrd">
      <pc:chgData name="Tauno Hilimon" userId="S::tauno.hilimon@kliimaministeerium.ee::85e10f48-2b33-4cf4-92b8-a89c9b678014" providerId="AD" clId="Web-{75871568-03CF-8346-E1A7-9909E83681FC}" dt="2024-06-07T14:36:54.624" v="534" actId="20577"/>
      <pc:docMkLst>
        <pc:docMk/>
      </pc:docMkLst>
      <pc:sldChg chg="modSp modNotes">
        <pc:chgData name="Tauno Hilimon" userId="S::tauno.hilimon@kliimaministeerium.ee::85e10f48-2b33-4cf4-92b8-a89c9b678014" providerId="AD" clId="Web-{75871568-03CF-8346-E1A7-9909E83681FC}" dt="2024-06-07T14:35:34.812" v="523"/>
        <pc:sldMkLst>
          <pc:docMk/>
          <pc:sldMk cId="1852699744" sldId="417"/>
        </pc:sldMkLst>
        <pc:spChg chg="mod">
          <ac:chgData name="Tauno Hilimon" userId="S::tauno.hilimon@kliimaministeerium.ee::85e10f48-2b33-4cf4-92b8-a89c9b678014" providerId="AD" clId="Web-{75871568-03CF-8346-E1A7-9909E83681FC}" dt="2024-06-07T14:34:06.015" v="485"/>
          <ac:spMkLst>
            <pc:docMk/>
            <pc:sldMk cId="1852699744" sldId="417"/>
            <ac:spMk id="2" creationId="{E6D64D8E-45FC-552C-E848-0FED5B4CAAC8}"/>
          </ac:spMkLst>
        </pc:spChg>
        <pc:spChg chg="mod">
          <ac:chgData name="Tauno Hilimon" userId="S::tauno.hilimon@kliimaministeerium.ee::85e10f48-2b33-4cf4-92b8-a89c9b678014" providerId="AD" clId="Web-{75871568-03CF-8346-E1A7-9909E83681FC}" dt="2024-06-07T14:33:03.312" v="478" actId="1076"/>
          <ac:spMkLst>
            <pc:docMk/>
            <pc:sldMk cId="1852699744" sldId="417"/>
            <ac:spMk id="3" creationId="{D350E8B3-9C36-4BCF-6334-18600A74D2F9}"/>
          </ac:spMkLst>
        </pc:spChg>
      </pc:sldChg>
      <pc:sldChg chg="modSp">
        <pc:chgData name="Tauno Hilimon" userId="S::tauno.hilimon@kliimaministeerium.ee::85e10f48-2b33-4cf4-92b8-a89c9b678014" providerId="AD" clId="Web-{75871568-03CF-8346-E1A7-9909E83681FC}" dt="2024-06-07T13:54:53.355" v="76" actId="20577"/>
        <pc:sldMkLst>
          <pc:docMk/>
          <pc:sldMk cId="2318914503" sldId="420"/>
        </pc:sldMkLst>
        <pc:spChg chg="mod">
          <ac:chgData name="Tauno Hilimon" userId="S::tauno.hilimon@kliimaministeerium.ee::85e10f48-2b33-4cf4-92b8-a89c9b678014" providerId="AD" clId="Web-{75871568-03CF-8346-E1A7-9909E83681FC}" dt="2024-06-07T13:54:53.355" v="76" actId="20577"/>
          <ac:spMkLst>
            <pc:docMk/>
            <pc:sldMk cId="2318914503" sldId="420"/>
            <ac:spMk id="3" creationId="{25073CA3-FC7C-1B68-25DB-A9724B2FEBAF}"/>
          </ac:spMkLst>
        </pc:spChg>
      </pc:sldChg>
      <pc:sldChg chg="modSp ord">
        <pc:chgData name="Tauno Hilimon" userId="S::tauno.hilimon@kliimaministeerium.ee::85e10f48-2b33-4cf4-92b8-a89c9b678014" providerId="AD" clId="Web-{75871568-03CF-8346-E1A7-9909E83681FC}" dt="2024-06-07T14:03:51.702" v="181" actId="20577"/>
        <pc:sldMkLst>
          <pc:docMk/>
          <pc:sldMk cId="3577329623" sldId="422"/>
        </pc:sldMkLst>
        <pc:spChg chg="mod">
          <ac:chgData name="Tauno Hilimon" userId="S::tauno.hilimon@kliimaministeerium.ee::85e10f48-2b33-4cf4-92b8-a89c9b678014" providerId="AD" clId="Web-{75871568-03CF-8346-E1A7-9909E83681FC}" dt="2024-06-07T14:03:51.702" v="181" actId="20577"/>
          <ac:spMkLst>
            <pc:docMk/>
            <pc:sldMk cId="3577329623" sldId="422"/>
            <ac:spMk id="3" creationId="{25073CA3-FC7C-1B68-25DB-A9724B2FEBAF}"/>
          </ac:spMkLst>
        </pc:spChg>
      </pc:sldChg>
      <pc:sldChg chg="modSp modNotes">
        <pc:chgData name="Tauno Hilimon" userId="S::tauno.hilimon@kliimaministeerium.ee::85e10f48-2b33-4cf4-92b8-a89c9b678014" providerId="AD" clId="Web-{75871568-03CF-8346-E1A7-9909E83681FC}" dt="2024-06-07T14:32:32.312" v="473" actId="20577"/>
        <pc:sldMkLst>
          <pc:docMk/>
          <pc:sldMk cId="4059959710" sldId="423"/>
        </pc:sldMkLst>
        <pc:spChg chg="mod">
          <ac:chgData name="Tauno Hilimon" userId="S::tauno.hilimon@kliimaministeerium.ee::85e10f48-2b33-4cf4-92b8-a89c9b678014" providerId="AD" clId="Web-{75871568-03CF-8346-E1A7-9909E83681FC}" dt="2024-06-07T14:32:32.312" v="473" actId="20577"/>
          <ac:spMkLst>
            <pc:docMk/>
            <pc:sldMk cId="4059959710" sldId="423"/>
            <ac:spMk id="3" creationId="{25073CA3-FC7C-1B68-25DB-A9724B2FEBAF}"/>
          </ac:spMkLst>
        </pc:spChg>
      </pc:sldChg>
      <pc:sldChg chg="modSp modNotes">
        <pc:chgData name="Tauno Hilimon" userId="S::tauno.hilimon@kliimaministeerium.ee::85e10f48-2b33-4cf4-92b8-a89c9b678014" providerId="AD" clId="Web-{75871568-03CF-8346-E1A7-9909E83681FC}" dt="2024-06-07T14:08:37.405" v="231" actId="20577"/>
        <pc:sldMkLst>
          <pc:docMk/>
          <pc:sldMk cId="131665911" sldId="424"/>
        </pc:sldMkLst>
        <pc:spChg chg="mod">
          <ac:chgData name="Tauno Hilimon" userId="S::tauno.hilimon@kliimaministeerium.ee::85e10f48-2b33-4cf4-92b8-a89c9b678014" providerId="AD" clId="Web-{75871568-03CF-8346-E1A7-9909E83681FC}" dt="2024-06-07T14:08:37.405" v="231" actId="20577"/>
          <ac:spMkLst>
            <pc:docMk/>
            <pc:sldMk cId="131665911" sldId="424"/>
            <ac:spMk id="3" creationId="{25073CA3-FC7C-1B68-25DB-A9724B2FEBAF}"/>
          </ac:spMkLst>
        </pc:spChg>
      </pc:sldChg>
      <pc:sldChg chg="modSp modNotes">
        <pc:chgData name="Tauno Hilimon" userId="S::tauno.hilimon@kliimaministeerium.ee::85e10f48-2b33-4cf4-92b8-a89c9b678014" providerId="AD" clId="Web-{75871568-03CF-8346-E1A7-9909E83681FC}" dt="2024-06-07T14:26:26.312" v="411"/>
        <pc:sldMkLst>
          <pc:docMk/>
          <pc:sldMk cId="1541712581" sldId="426"/>
        </pc:sldMkLst>
        <pc:spChg chg="mod">
          <ac:chgData name="Tauno Hilimon" userId="S::tauno.hilimon@kliimaministeerium.ee::85e10f48-2b33-4cf4-92b8-a89c9b678014" providerId="AD" clId="Web-{75871568-03CF-8346-E1A7-9909E83681FC}" dt="2024-06-07T14:26:09.233" v="400" actId="20577"/>
          <ac:spMkLst>
            <pc:docMk/>
            <pc:sldMk cId="1541712581" sldId="426"/>
            <ac:spMk id="3" creationId="{25073CA3-FC7C-1B68-25DB-A9724B2FEBAF}"/>
          </ac:spMkLst>
        </pc:spChg>
      </pc:sldChg>
      <pc:sldChg chg="modSp modNotes">
        <pc:chgData name="Tauno Hilimon" userId="S::tauno.hilimon@kliimaministeerium.ee::85e10f48-2b33-4cf4-92b8-a89c9b678014" providerId="AD" clId="Web-{75871568-03CF-8346-E1A7-9909E83681FC}" dt="2024-06-07T14:13:15.624" v="255" actId="20577"/>
        <pc:sldMkLst>
          <pc:docMk/>
          <pc:sldMk cId="4266029205" sldId="427"/>
        </pc:sldMkLst>
        <pc:spChg chg="mod">
          <ac:chgData name="Tauno Hilimon" userId="S::tauno.hilimon@kliimaministeerium.ee::85e10f48-2b33-4cf4-92b8-a89c9b678014" providerId="AD" clId="Web-{75871568-03CF-8346-E1A7-9909E83681FC}" dt="2024-06-07T14:13:15.624" v="255" actId="20577"/>
          <ac:spMkLst>
            <pc:docMk/>
            <pc:sldMk cId="4266029205" sldId="427"/>
            <ac:spMk id="3" creationId="{25073CA3-FC7C-1B68-25DB-A9724B2FEBAF}"/>
          </ac:spMkLst>
        </pc:spChg>
      </pc:sldChg>
      <pc:sldChg chg="modSp">
        <pc:chgData name="Tauno Hilimon" userId="S::tauno.hilimon@kliimaministeerium.ee::85e10f48-2b33-4cf4-92b8-a89c9b678014" providerId="AD" clId="Web-{75871568-03CF-8346-E1A7-9909E83681FC}" dt="2024-06-07T14:36:54.624" v="534" actId="20577"/>
        <pc:sldMkLst>
          <pc:docMk/>
          <pc:sldMk cId="545621957" sldId="428"/>
        </pc:sldMkLst>
        <pc:spChg chg="mod">
          <ac:chgData name="Tauno Hilimon" userId="S::tauno.hilimon@kliimaministeerium.ee::85e10f48-2b33-4cf4-92b8-a89c9b678014" providerId="AD" clId="Web-{75871568-03CF-8346-E1A7-9909E83681FC}" dt="2024-06-07T14:36:48.781" v="531" actId="20577"/>
          <ac:spMkLst>
            <pc:docMk/>
            <pc:sldMk cId="545621957" sldId="428"/>
            <ac:spMk id="2" creationId="{CC78043B-E265-73D1-8486-6E1DC7004B00}"/>
          </ac:spMkLst>
        </pc:spChg>
        <pc:spChg chg="mod">
          <ac:chgData name="Tauno Hilimon" userId="S::tauno.hilimon@kliimaministeerium.ee::85e10f48-2b33-4cf4-92b8-a89c9b678014" providerId="AD" clId="Web-{75871568-03CF-8346-E1A7-9909E83681FC}" dt="2024-06-07T14:36:54.624" v="534" actId="20577"/>
          <ac:spMkLst>
            <pc:docMk/>
            <pc:sldMk cId="545621957" sldId="428"/>
            <ac:spMk id="3" creationId="{67B68FE2-B775-9A6B-8D02-8F97C69BDB46}"/>
          </ac:spMkLst>
        </pc:spChg>
      </pc:sldChg>
    </pc:docChg>
  </pc:docChgLst>
  <pc:docChgLst>
    <pc:chgData name="Tauno Hilimon" userId="85e10f48-2b33-4cf4-92b8-a89c9b678014" providerId="ADAL" clId="{998E3F3E-3351-434C-B615-FA46CC5B19E3}"/>
    <pc:docChg chg="undo custSel modSld sldOrd">
      <pc:chgData name="Tauno Hilimon" userId="85e10f48-2b33-4cf4-92b8-a89c9b678014" providerId="ADAL" clId="{998E3F3E-3351-434C-B615-FA46CC5B19E3}" dt="2024-06-07T06:40:34.982" v="236" actId="1076"/>
      <pc:docMkLst>
        <pc:docMk/>
      </pc:docMkLst>
      <pc:sldChg chg="modSp mod">
        <pc:chgData name="Tauno Hilimon" userId="85e10f48-2b33-4cf4-92b8-a89c9b678014" providerId="ADAL" clId="{998E3F3E-3351-434C-B615-FA46CC5B19E3}" dt="2024-06-07T06:40:34.982" v="236" actId="1076"/>
        <pc:sldMkLst>
          <pc:docMk/>
          <pc:sldMk cId="1852699744" sldId="417"/>
        </pc:sldMkLst>
        <pc:spChg chg="mod">
          <ac:chgData name="Tauno Hilimon" userId="85e10f48-2b33-4cf4-92b8-a89c9b678014" providerId="ADAL" clId="{998E3F3E-3351-434C-B615-FA46CC5B19E3}" dt="2024-06-07T06:40:30.263" v="235" actId="1076"/>
          <ac:spMkLst>
            <pc:docMk/>
            <pc:sldMk cId="1852699744" sldId="417"/>
            <ac:spMk id="2" creationId="{E6D64D8E-45FC-552C-E848-0FED5B4CAAC8}"/>
          </ac:spMkLst>
        </pc:spChg>
        <pc:spChg chg="mod">
          <ac:chgData name="Tauno Hilimon" userId="85e10f48-2b33-4cf4-92b8-a89c9b678014" providerId="ADAL" clId="{998E3F3E-3351-434C-B615-FA46CC5B19E3}" dt="2024-06-07T06:40:34.982" v="236" actId="1076"/>
          <ac:spMkLst>
            <pc:docMk/>
            <pc:sldMk cId="1852699744" sldId="417"/>
            <ac:spMk id="3" creationId="{D350E8B3-9C36-4BCF-6334-18600A74D2F9}"/>
          </ac:spMkLst>
        </pc:spChg>
      </pc:sldChg>
      <pc:sldChg chg="modSp mod">
        <pc:chgData name="Tauno Hilimon" userId="85e10f48-2b33-4cf4-92b8-a89c9b678014" providerId="ADAL" clId="{998E3F3E-3351-434C-B615-FA46CC5B19E3}" dt="2024-06-07T06:31:20.708" v="12" actId="113"/>
        <pc:sldMkLst>
          <pc:docMk/>
          <pc:sldMk cId="2318914503" sldId="420"/>
        </pc:sldMkLst>
        <pc:spChg chg="mod">
          <ac:chgData name="Tauno Hilimon" userId="85e10f48-2b33-4cf4-92b8-a89c9b678014" providerId="ADAL" clId="{998E3F3E-3351-434C-B615-FA46CC5B19E3}" dt="2024-06-07T06:31:20.708" v="12" actId="113"/>
          <ac:spMkLst>
            <pc:docMk/>
            <pc:sldMk cId="2318914503" sldId="420"/>
            <ac:spMk id="3" creationId="{25073CA3-FC7C-1B68-25DB-A9724B2FEBAF}"/>
          </ac:spMkLst>
        </pc:spChg>
      </pc:sldChg>
      <pc:sldChg chg="modSp mod">
        <pc:chgData name="Tauno Hilimon" userId="85e10f48-2b33-4cf4-92b8-a89c9b678014" providerId="ADAL" clId="{998E3F3E-3351-434C-B615-FA46CC5B19E3}" dt="2024-06-07T06:39:34.655" v="218" actId="27636"/>
        <pc:sldMkLst>
          <pc:docMk/>
          <pc:sldMk cId="3577329623" sldId="422"/>
        </pc:sldMkLst>
        <pc:spChg chg="mod">
          <ac:chgData name="Tauno Hilimon" userId="85e10f48-2b33-4cf4-92b8-a89c9b678014" providerId="ADAL" clId="{998E3F3E-3351-434C-B615-FA46CC5B19E3}" dt="2024-06-07T06:39:34.655" v="218" actId="27636"/>
          <ac:spMkLst>
            <pc:docMk/>
            <pc:sldMk cId="3577329623" sldId="422"/>
            <ac:spMk id="3" creationId="{25073CA3-FC7C-1B68-25DB-A9724B2FEBAF}"/>
          </ac:spMkLst>
        </pc:spChg>
      </pc:sldChg>
      <pc:sldChg chg="modSp mod">
        <pc:chgData name="Tauno Hilimon" userId="85e10f48-2b33-4cf4-92b8-a89c9b678014" providerId="ADAL" clId="{998E3F3E-3351-434C-B615-FA46CC5B19E3}" dt="2024-06-07T06:39:54.711" v="224" actId="14100"/>
        <pc:sldMkLst>
          <pc:docMk/>
          <pc:sldMk cId="4059959710" sldId="423"/>
        </pc:sldMkLst>
        <pc:spChg chg="mod">
          <ac:chgData name="Tauno Hilimon" userId="85e10f48-2b33-4cf4-92b8-a89c9b678014" providerId="ADAL" clId="{998E3F3E-3351-434C-B615-FA46CC5B19E3}" dt="2024-06-07T06:39:54.711" v="224" actId="14100"/>
          <ac:spMkLst>
            <pc:docMk/>
            <pc:sldMk cId="4059959710" sldId="423"/>
            <ac:spMk id="3" creationId="{25073CA3-FC7C-1B68-25DB-A9724B2FEBAF}"/>
          </ac:spMkLst>
        </pc:spChg>
      </pc:sldChg>
      <pc:sldChg chg="ord">
        <pc:chgData name="Tauno Hilimon" userId="85e10f48-2b33-4cf4-92b8-a89c9b678014" providerId="ADAL" clId="{998E3F3E-3351-434C-B615-FA46CC5B19E3}" dt="2024-06-07T06:35:05.816" v="39"/>
        <pc:sldMkLst>
          <pc:docMk/>
          <pc:sldMk cId="131665911" sldId="424"/>
        </pc:sldMkLst>
      </pc:sldChg>
      <pc:sldChg chg="modSp mod ord">
        <pc:chgData name="Tauno Hilimon" userId="85e10f48-2b33-4cf4-92b8-a89c9b678014" providerId="ADAL" clId="{998E3F3E-3351-434C-B615-FA46CC5B19E3}" dt="2024-06-07T06:39:27.289" v="214" actId="27636"/>
        <pc:sldMkLst>
          <pc:docMk/>
          <pc:sldMk cId="1541712581" sldId="426"/>
        </pc:sldMkLst>
        <pc:spChg chg="mod">
          <ac:chgData name="Tauno Hilimon" userId="85e10f48-2b33-4cf4-92b8-a89c9b678014" providerId="ADAL" clId="{998E3F3E-3351-434C-B615-FA46CC5B19E3}" dt="2024-06-07T06:39:27.289" v="214" actId="27636"/>
          <ac:spMkLst>
            <pc:docMk/>
            <pc:sldMk cId="1541712581" sldId="426"/>
            <ac:spMk id="3" creationId="{25073CA3-FC7C-1B68-25DB-A9724B2FEBAF}"/>
          </ac:spMkLst>
        </pc:spChg>
      </pc:sldChg>
      <pc:sldChg chg="modSp mod ord">
        <pc:chgData name="Tauno Hilimon" userId="85e10f48-2b33-4cf4-92b8-a89c9b678014" providerId="ADAL" clId="{998E3F3E-3351-434C-B615-FA46CC5B19E3}" dt="2024-06-07T06:39:14.876" v="211" actId="27636"/>
        <pc:sldMkLst>
          <pc:docMk/>
          <pc:sldMk cId="4266029205" sldId="427"/>
        </pc:sldMkLst>
        <pc:spChg chg="mod">
          <ac:chgData name="Tauno Hilimon" userId="85e10f48-2b33-4cf4-92b8-a89c9b678014" providerId="ADAL" clId="{998E3F3E-3351-434C-B615-FA46CC5B19E3}" dt="2024-06-07T06:39:14.876" v="211" actId="27636"/>
          <ac:spMkLst>
            <pc:docMk/>
            <pc:sldMk cId="4266029205" sldId="427"/>
            <ac:spMk id="3" creationId="{25073CA3-FC7C-1B68-25DB-A9724B2FEBAF}"/>
          </ac:spMkLst>
        </pc:spChg>
      </pc:sldChg>
      <pc:sldChg chg="modSp mod">
        <pc:chgData name="Tauno Hilimon" userId="85e10f48-2b33-4cf4-92b8-a89c9b678014" providerId="ADAL" clId="{998E3F3E-3351-434C-B615-FA46CC5B19E3}" dt="2024-06-07T06:37:07.474" v="68" actId="113"/>
        <pc:sldMkLst>
          <pc:docMk/>
          <pc:sldMk cId="545621957" sldId="428"/>
        </pc:sldMkLst>
        <pc:spChg chg="mod">
          <ac:chgData name="Tauno Hilimon" userId="85e10f48-2b33-4cf4-92b8-a89c9b678014" providerId="ADAL" clId="{998E3F3E-3351-434C-B615-FA46CC5B19E3}" dt="2024-06-07T06:37:07.474" v="68" actId="113"/>
          <ac:spMkLst>
            <pc:docMk/>
            <pc:sldMk cId="545621957" sldId="428"/>
            <ac:spMk id="3" creationId="{67B68FE2-B775-9A6B-8D02-8F97C69BDB46}"/>
          </ac:spMkLst>
        </pc:spChg>
      </pc:sldChg>
      <pc:sldChg chg="modSp mod">
        <pc:chgData name="Tauno Hilimon" userId="85e10f48-2b33-4cf4-92b8-a89c9b678014" providerId="ADAL" clId="{998E3F3E-3351-434C-B615-FA46CC5B19E3}" dt="2024-06-07T06:38:51.025" v="188" actId="20577"/>
        <pc:sldMkLst>
          <pc:docMk/>
          <pc:sldMk cId="227893845" sldId="434"/>
        </pc:sldMkLst>
        <pc:spChg chg="mod">
          <ac:chgData name="Tauno Hilimon" userId="85e10f48-2b33-4cf4-92b8-a89c9b678014" providerId="ADAL" clId="{998E3F3E-3351-434C-B615-FA46CC5B19E3}" dt="2024-06-07T06:38:51.025" v="188" actId="20577"/>
          <ac:spMkLst>
            <pc:docMk/>
            <pc:sldMk cId="227893845" sldId="434"/>
            <ac:spMk id="2" creationId="{4D9D19BF-0A57-8BB6-6273-A99C43B53514}"/>
          </ac:spMkLst>
        </pc:spChg>
        <pc:spChg chg="mod">
          <ac:chgData name="Tauno Hilimon" userId="85e10f48-2b33-4cf4-92b8-a89c9b678014" providerId="ADAL" clId="{998E3F3E-3351-434C-B615-FA46CC5B19E3}" dt="2024-06-07T06:38:40.634" v="168" actId="27636"/>
          <ac:spMkLst>
            <pc:docMk/>
            <pc:sldMk cId="227893845" sldId="434"/>
            <ac:spMk id="3" creationId="{E362F77B-182A-2851-641C-673B8031659D}"/>
          </ac:spMkLst>
        </pc:spChg>
      </pc:sldChg>
      <pc:sldChg chg="modSp mod">
        <pc:chgData name="Tauno Hilimon" userId="85e10f48-2b33-4cf4-92b8-a89c9b678014" providerId="ADAL" clId="{998E3F3E-3351-434C-B615-FA46CC5B19E3}" dt="2024-06-07T06:38:56.508" v="209" actId="20577"/>
        <pc:sldMkLst>
          <pc:docMk/>
          <pc:sldMk cId="1434016993" sldId="435"/>
        </pc:sldMkLst>
        <pc:spChg chg="mod">
          <ac:chgData name="Tauno Hilimon" userId="85e10f48-2b33-4cf4-92b8-a89c9b678014" providerId="ADAL" clId="{998E3F3E-3351-434C-B615-FA46CC5B19E3}" dt="2024-06-07T06:38:56.508" v="209" actId="20577"/>
          <ac:spMkLst>
            <pc:docMk/>
            <pc:sldMk cId="1434016993" sldId="435"/>
            <ac:spMk id="2" creationId="{4D9D19BF-0A57-8BB6-6273-A99C43B53514}"/>
          </ac:spMkLst>
        </pc:spChg>
      </pc:sldChg>
    </pc:docChg>
  </pc:docChgLst>
  <pc:docChgLst>
    <pc:chgData name="Tarmo Tambur" userId="S::tarmo.tambur@kliimaministeerium.ee::6be09d0b-413f-4b7b-89c3-2b01eb7d8cb8" providerId="AD" clId="Web-{0BE7C44C-A12B-6956-1817-E9C85B2B0F42}"/>
    <pc:docChg chg="modSld">
      <pc:chgData name="Tarmo Tambur" userId="S::tarmo.tambur@kliimaministeerium.ee::6be09d0b-413f-4b7b-89c3-2b01eb7d8cb8" providerId="AD" clId="Web-{0BE7C44C-A12B-6956-1817-E9C85B2B0F42}" dt="2024-06-07T07:30:31.612" v="1" actId="20577"/>
      <pc:docMkLst>
        <pc:docMk/>
      </pc:docMkLst>
      <pc:sldChg chg="modSp">
        <pc:chgData name="Tarmo Tambur" userId="S::tarmo.tambur@kliimaministeerium.ee::6be09d0b-413f-4b7b-89c3-2b01eb7d8cb8" providerId="AD" clId="Web-{0BE7C44C-A12B-6956-1817-E9C85B2B0F42}" dt="2024-06-07T07:30:31.612" v="1" actId="20577"/>
        <pc:sldMkLst>
          <pc:docMk/>
          <pc:sldMk cId="227893845" sldId="434"/>
        </pc:sldMkLst>
        <pc:spChg chg="mod">
          <ac:chgData name="Tarmo Tambur" userId="S::tarmo.tambur@kliimaministeerium.ee::6be09d0b-413f-4b7b-89c3-2b01eb7d8cb8" providerId="AD" clId="Web-{0BE7C44C-A12B-6956-1817-E9C85B2B0F42}" dt="2024-06-07T07:30:31.612" v="1" actId="20577"/>
          <ac:spMkLst>
            <pc:docMk/>
            <pc:sldMk cId="227893845" sldId="434"/>
            <ac:spMk id="3" creationId="{E362F77B-182A-2851-641C-673B8031659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21771D-E348-7141-8B1A-9171D9F4BB90}" type="datetimeFigureOut">
              <a:rPr lang="en-EE" smtClean="0"/>
              <a:t>06/08/2024</a:t>
            </a:fld>
            <a:endParaRPr lang="en-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13F01-B7ED-9846-87BF-55FB679648E7}" type="slidenum">
              <a:rPr lang="en-EE" smtClean="0"/>
              <a:t>‹#›</a:t>
            </a:fld>
            <a:endParaRPr lang="en-EE"/>
          </a:p>
        </p:txBody>
      </p:sp>
    </p:spTree>
    <p:extLst>
      <p:ext uri="{BB962C8B-B14F-4D97-AF65-F5344CB8AC3E}">
        <p14:creationId xmlns:p14="http://schemas.microsoft.com/office/powerpoint/2010/main" val="2566847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ur-lex.europa.eu/legal-content/ET/TXT/HTML/?uri=CELEX:02019L0944-20220623#E0013"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sz="quarter" idx="5"/>
          </p:nvPr>
        </p:nvSpPr>
        <p:spPr/>
        <p:txBody>
          <a:bodyPr/>
          <a:lstStyle/>
          <a:p>
            <a:fld id="{30513F01-B7ED-9846-87BF-55FB679648E7}" type="slidenum">
              <a:rPr lang="en-EE" smtClean="0"/>
              <a:t>3</a:t>
            </a:fld>
            <a:endParaRPr lang="en-EE"/>
          </a:p>
        </p:txBody>
      </p:sp>
    </p:spTree>
    <p:extLst>
      <p:ext uri="{BB962C8B-B14F-4D97-AF65-F5344CB8AC3E}">
        <p14:creationId xmlns:p14="http://schemas.microsoft.com/office/powerpoint/2010/main" val="1590898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https://data.consilium.europa.eu/doc/document/PE-2-2024-INIT/en/pdf</a:t>
            </a:r>
          </a:p>
          <a:p>
            <a:r>
              <a:rPr lang="et-EE" dirty="0"/>
              <a:t>EMD: </a:t>
            </a:r>
            <a:r>
              <a:rPr lang="en-US" dirty="0"/>
              <a:t>Consumers should have access to a wide range of offers so that they can choose a contract that corresponds to their needs. However, suppliers have reduced their offers, fixed-term, fixed-price electricity supply contracts have become scarce, and the choice of offers has become limited. Consumers should always have the possibility to opt for an affordable fixed-price, fixed-term electricity supply contract and suppliers should not be able to unilaterally modify contractual terms and conditions or to terminate the contract before it reaches its maturity. Nevertheless, dynamic price contracts remain essential and an increasing penetration of renewable energy sources can help consumers to reduce their energy bills. Member States should be able to exempt suppliers with more than 200 000 final customers who offer only dynamic price contracts from the obligation to offer fixed-term, fixed-price electricity supply contracts, provided that such an exemption does not have a negative impact on competition and retains sufficient choice of fixed-term, fixed-price electricity supply contracts</a:t>
            </a:r>
            <a:r>
              <a:rPr lang="et-EE" dirty="0"/>
              <a:t>.</a:t>
            </a:r>
          </a:p>
          <a:p>
            <a:r>
              <a:rPr lang="en-US" dirty="0"/>
              <a:t>(15a) “fixed-term, fixed-price electricity supply contract” means an electricity supply contract between a supplier and a final customer that guarantees that the contractual terms and conditions, including the price, remain unchanged for the duration of the contract, while it may, within a fixed price, include a flexible element with for example peak and off-peak price variations, and where changes in the resulting bill can only result from elements that are not determined by suppliers, such as taxes and levies;’;</a:t>
            </a:r>
            <a:endParaRPr lang="et-EE" dirty="0"/>
          </a:p>
          <a:p>
            <a:r>
              <a:rPr lang="et-EE" dirty="0"/>
              <a:t>Artikkel 11: </a:t>
            </a:r>
            <a:r>
              <a:rPr lang="en-US" dirty="0"/>
              <a:t>1. Member States shall ensure that the national regulatory framework enables suppliers to offer fixed-term, fixed-price electricity supply contracts and dynamic electricity price contracts. Member States shall ensure that final customers who have a smart meter installed can request to conclude a dynamic electricity price contract and that all final customers can request to conclude a fixed-term, fixed-price electricity supply contract with a duration of at least one year, with at least one supplier and with every supplier that has more than 200 000 final customers. By way of derogation from the first subparagraph, Member States may exempt a supplier with more than 200 000 final customers from the obligation to offer fixed-term, fixed-price electricity supply contracts, where:</a:t>
            </a:r>
            <a:endParaRPr lang="et-EE" dirty="0"/>
          </a:p>
          <a:p>
            <a:pPr marL="228600" indent="-228600">
              <a:buAutoNum type="alphaLcParenBoth"/>
            </a:pPr>
            <a:r>
              <a:rPr lang="en-US" dirty="0"/>
              <a:t>the supplier offers only dynamic price contracts;</a:t>
            </a:r>
            <a:endParaRPr lang="et-EE" dirty="0"/>
          </a:p>
          <a:p>
            <a:pPr marL="228600" indent="-228600">
              <a:buAutoNum type="alphaLcParenBoth"/>
            </a:pPr>
            <a:r>
              <a:rPr lang="en-US" dirty="0"/>
              <a:t>the exemption does not have a negative impact on competition; and</a:t>
            </a:r>
            <a:endParaRPr lang="et-EE" dirty="0"/>
          </a:p>
          <a:p>
            <a:pPr marL="228600" indent="-228600">
              <a:buAutoNum type="alphaLcParenBoth"/>
            </a:pPr>
            <a:r>
              <a:rPr lang="en-US" dirty="0"/>
              <a:t>there remains a sufficient choice of fixed-term, fixed-price electricity supply contracts for final customers.</a:t>
            </a:r>
            <a:endParaRPr lang="et-EE" dirty="0"/>
          </a:p>
          <a:p>
            <a:pPr marL="228600" indent="-228600">
              <a:buAutoNum type="alphaLcParenBoth"/>
            </a:pPr>
            <a:endParaRPr lang="et-EE" dirty="0"/>
          </a:p>
          <a:p>
            <a:pPr marL="0" indent="0">
              <a:buNone/>
            </a:pPr>
            <a:r>
              <a:rPr lang="en-US" dirty="0"/>
              <a:t>Member States shall ensure that suppliers do not unilaterally modify the terms and conditions of fixed-term, fixed-price electricity supply contracts and do not terminate such contracts before they reach their maturity.</a:t>
            </a:r>
            <a:endParaRPr lang="et-EE" dirty="0"/>
          </a:p>
          <a:p>
            <a:endParaRPr lang="et-EE" dirty="0"/>
          </a:p>
        </p:txBody>
      </p:sp>
      <p:sp>
        <p:nvSpPr>
          <p:cNvPr id="4" name="Slaidinumbri kohatäide 3"/>
          <p:cNvSpPr>
            <a:spLocks noGrp="1"/>
          </p:cNvSpPr>
          <p:nvPr>
            <p:ph type="sldNum" sz="quarter" idx="5"/>
          </p:nvPr>
        </p:nvSpPr>
        <p:spPr/>
        <p:txBody>
          <a:bodyPr/>
          <a:lstStyle/>
          <a:p>
            <a:fld id="{30513F01-B7ED-9846-87BF-55FB679648E7}" type="slidenum">
              <a:rPr lang="en-EE" smtClean="0"/>
              <a:t>4</a:t>
            </a:fld>
            <a:endParaRPr lang="en-EE"/>
          </a:p>
        </p:txBody>
      </p:sp>
    </p:spTree>
    <p:extLst>
      <p:ext uri="{BB962C8B-B14F-4D97-AF65-F5344CB8AC3E}">
        <p14:creationId xmlns:p14="http://schemas.microsoft.com/office/powerpoint/2010/main" val="2023213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https://data.consilium.europa.eu/doc/document/PE-2-2024-INIT/en/pdf</a:t>
            </a:r>
          </a:p>
          <a:p>
            <a:r>
              <a:rPr lang="et-EE" dirty="0"/>
              <a:t>Artikkel 11: </a:t>
            </a:r>
            <a:r>
              <a:rPr lang="en-US" dirty="0"/>
              <a:t>1. Member States shall ensure that the national regulatory framework enables suppliers to offer fixed-term, fixed-price electricity supply contracts and dynamic electricity price contracts. Member States shall ensure that final customers who have a smart meter installed can request to conclude a dynamic electricity price contract and that all final customers can request to conclude a fixed-term, fixed-price electricity supply contract with a duration of at least one year, with at least one supplier and with every supplier that has more than 200 000 final customers. By way of derogation from the first subparagraph, Member States may exempt a supplier with more than 200 000 final customers from the obligation to offer fixed-term, fixed-price electricity supply contracts, where:</a:t>
            </a:r>
            <a:endParaRPr lang="et-EE" dirty="0"/>
          </a:p>
          <a:p>
            <a:pPr marL="228600" indent="-228600">
              <a:buAutoNum type="alphaLcParenBoth"/>
            </a:pPr>
            <a:r>
              <a:rPr lang="en-US" dirty="0"/>
              <a:t>the supplier offers only dynamic price contracts;</a:t>
            </a:r>
            <a:endParaRPr lang="et-EE" dirty="0"/>
          </a:p>
          <a:p>
            <a:pPr marL="228600" indent="-228600">
              <a:buAutoNum type="alphaLcParenBoth"/>
            </a:pPr>
            <a:r>
              <a:rPr lang="en-US" dirty="0"/>
              <a:t>the exemption does not have a negative impact on competition; and</a:t>
            </a:r>
            <a:endParaRPr lang="et-EE" dirty="0"/>
          </a:p>
          <a:p>
            <a:pPr marL="228600" indent="-228600">
              <a:buAutoNum type="alphaLcParenBoth"/>
            </a:pPr>
            <a:r>
              <a:rPr lang="en-US" dirty="0"/>
              <a:t>there remains a sufficient choice of fixed-term, fixed-price electricity supply contracts for final customers.</a:t>
            </a:r>
            <a:endParaRPr lang="et-EE" dirty="0"/>
          </a:p>
          <a:p>
            <a:pPr marL="228600" indent="-228600">
              <a:buAutoNum type="alphaLcParenBoth"/>
            </a:pPr>
            <a:endParaRPr lang="et-EE" dirty="0"/>
          </a:p>
          <a:p>
            <a:pPr marL="0" indent="0">
              <a:buNone/>
            </a:pPr>
            <a:r>
              <a:rPr lang="en-US" dirty="0"/>
              <a:t>Member States shall ensure that suppliers do not unilaterally modify the terms and conditions of fixed-term, fixed-price electricity supply contracts and do not terminate such contracts before they reach their maturity.</a:t>
            </a:r>
            <a:endParaRPr lang="et-EE" dirty="0"/>
          </a:p>
          <a:p>
            <a:endParaRPr lang="et-EE" dirty="0"/>
          </a:p>
          <a:p>
            <a:endParaRPr lang="et-EE" dirty="0"/>
          </a:p>
        </p:txBody>
      </p:sp>
      <p:sp>
        <p:nvSpPr>
          <p:cNvPr id="4" name="Slaidinumbri kohatäide 3"/>
          <p:cNvSpPr>
            <a:spLocks noGrp="1"/>
          </p:cNvSpPr>
          <p:nvPr>
            <p:ph type="sldNum" sz="quarter" idx="5"/>
          </p:nvPr>
        </p:nvSpPr>
        <p:spPr/>
        <p:txBody>
          <a:bodyPr/>
          <a:lstStyle/>
          <a:p>
            <a:fld id="{30513F01-B7ED-9846-87BF-55FB679648E7}" type="slidenum">
              <a:rPr lang="en-EE" smtClean="0"/>
              <a:t>5</a:t>
            </a:fld>
            <a:endParaRPr lang="en-EE"/>
          </a:p>
        </p:txBody>
      </p:sp>
    </p:spTree>
    <p:extLst>
      <p:ext uri="{BB962C8B-B14F-4D97-AF65-F5344CB8AC3E}">
        <p14:creationId xmlns:p14="http://schemas.microsoft.com/office/powerpoint/2010/main" val="981489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cs typeface="Calibri"/>
              </a:rPr>
              <a:t>2019/944:</a:t>
            </a:r>
          </a:p>
          <a:p>
            <a:r>
              <a:rPr lang="et-EE" b="0" i="0" dirty="0">
                <a:solidFill>
                  <a:srgbClr val="000000"/>
                </a:solidFill>
                <a:effectLst/>
                <a:highlight>
                  <a:srgbClr val="FFFFFF"/>
                </a:highlight>
                <a:latin typeface="Times New Roman" panose="02020603050405020304" pitchFamily="18" charset="0"/>
                <a:cs typeface="Calibri"/>
                <a:sym typeface="Wingdings" panose="05000000000000000000" pitchFamily="2" charset="2"/>
              </a:rPr>
              <a:t> </a:t>
            </a:r>
            <a:r>
              <a:rPr lang="et-EE" b="0" i="0" dirty="0">
                <a:solidFill>
                  <a:srgbClr val="000000"/>
                </a:solidFill>
                <a:effectLst/>
                <a:highlight>
                  <a:srgbClr val="FFFFFF"/>
                </a:highlight>
                <a:latin typeface="Times New Roman" panose="02020603050405020304" pitchFamily="18" charset="0"/>
              </a:rPr>
              <a:t>„</a:t>
            </a:r>
            <a:r>
              <a:rPr lang="et-EE" b="1" i="0" dirty="0">
                <a:solidFill>
                  <a:srgbClr val="000000"/>
                </a:solidFill>
                <a:effectLst/>
                <a:highlight>
                  <a:srgbClr val="FFFFFF"/>
                </a:highlight>
                <a:latin typeface="Times New Roman" panose="02020603050405020304" pitchFamily="18" charset="0"/>
              </a:rPr>
              <a:t>lepingu lõpetamise tasu</a:t>
            </a:r>
            <a:r>
              <a:rPr lang="et-EE" b="0" i="0" dirty="0">
                <a:solidFill>
                  <a:srgbClr val="000000"/>
                </a:solidFill>
                <a:effectLst/>
                <a:highlight>
                  <a:srgbClr val="FFFFFF"/>
                </a:highlight>
                <a:latin typeface="Times New Roman" panose="02020603050405020304" pitchFamily="18" charset="0"/>
              </a:rPr>
              <a:t>“ – tasu või trahv, mille tarnija või agregeerimisega tegelev turuosaline määrab tarbijale elektrivarustus- või teeninduslepingu lõpetamise eest; (lepingu lõpetamise tasu ei ole eelnõus defineeritud - selgitasime Komisjonile, et on teksti sees defineeritud ja iseenesest mõistetav)</a:t>
            </a:r>
            <a:br>
              <a:rPr lang="et-EE" dirty="0">
                <a:effectLst/>
                <a:latin typeface="inherit"/>
              </a:rPr>
            </a:br>
            <a:r>
              <a:rPr lang="et-EE" dirty="0">
                <a:effectLst/>
                <a:latin typeface="inherit"/>
                <a:sym typeface="Wingdings" panose="05000000000000000000" pitchFamily="2" charset="2"/>
              </a:rPr>
              <a:t> </a:t>
            </a:r>
            <a:r>
              <a:rPr lang="et-EE" dirty="0">
                <a:effectLst/>
                <a:latin typeface="inherit"/>
              </a:rPr>
              <a:t>„</a:t>
            </a:r>
            <a:r>
              <a:rPr lang="et-EE" b="1" dirty="0">
                <a:effectLst/>
                <a:latin typeface="inherit"/>
              </a:rPr>
              <a:t>vahetustasu</a:t>
            </a:r>
            <a:r>
              <a:rPr lang="et-EE" dirty="0">
                <a:effectLst/>
                <a:latin typeface="inherit"/>
              </a:rPr>
              <a:t>“ – tasu või trahv, mille tarnija, agregeerimisega tegelev turuosaline või võrguettevõtja otse või kaudselt määrab tarbijale tarnija või agregeerimisega tegeleva turuosalise vahetamise eest, sealhulgas lepingu lõpetamise tasud;</a:t>
            </a:r>
          </a:p>
          <a:p>
            <a:endParaRPr lang="et-EE" dirty="0">
              <a:effectLst/>
              <a:latin typeface="inherit"/>
            </a:endParaRPr>
          </a:p>
          <a:p>
            <a:r>
              <a:rPr lang="et-EE" dirty="0"/>
              <a:t>ELTS § 88 kehtivad sätted:</a:t>
            </a:r>
          </a:p>
          <a:p>
            <a:r>
              <a:rPr lang="et-EE" dirty="0"/>
              <a:t>(4) Elektrimüüja või </a:t>
            </a:r>
            <a:r>
              <a:rPr lang="et-EE" dirty="0" err="1"/>
              <a:t>agregaator</a:t>
            </a:r>
            <a:r>
              <a:rPr lang="et-EE" dirty="0"/>
              <a:t> võimaldab tarbijal sõlmida nii tasuta kui ka </a:t>
            </a:r>
            <a:r>
              <a:rPr lang="et-EE" b="1" dirty="0"/>
              <a:t>tasu eest lõpetamisega tähtajalist elektrienergia müügilepingut</a:t>
            </a:r>
            <a:r>
              <a:rPr lang="et-EE" dirty="0"/>
              <a:t>.</a:t>
            </a:r>
            <a:endParaRPr lang="et-EE" dirty="0">
              <a:cs typeface="+mn-lt"/>
            </a:endParaRPr>
          </a:p>
          <a:p>
            <a:r>
              <a:rPr lang="et-EE" dirty="0"/>
              <a:t>(5) Elektrimüüja või </a:t>
            </a:r>
            <a:r>
              <a:rPr lang="et-EE" dirty="0" err="1"/>
              <a:t>agregaator</a:t>
            </a:r>
            <a:r>
              <a:rPr lang="et-EE" dirty="0"/>
              <a:t> </a:t>
            </a:r>
            <a:r>
              <a:rPr lang="et-EE" b="1" dirty="0"/>
              <a:t>võib nõuda kodutarbijalt tähtajalise elektrilepingu või agregeerimislepingu ennetähtaegse lõpetamise tasu </a:t>
            </a:r>
            <a:r>
              <a:rPr lang="et-EE" dirty="0"/>
              <a:t>tingimusel, et tasu on tarbijaga sõlmitud lepingus ette nähtud ja tasust on kodutarbijat enne lepingu sõlmimist selgelt teavitatud. Ennetähtaegse lõpetamise tasu peab olema põhjendatud.</a:t>
            </a:r>
            <a:endParaRPr lang="et-EE" dirty="0">
              <a:cs typeface="Calibri"/>
            </a:endParaRPr>
          </a:p>
          <a:p>
            <a:endParaRPr lang="et-EE" dirty="0">
              <a:cs typeface="Calibri"/>
            </a:endParaRPr>
          </a:p>
          <a:p>
            <a:r>
              <a:rPr lang="et-EE" dirty="0">
                <a:cs typeface="Calibri"/>
              </a:rPr>
              <a:t>Artikkel 12:</a:t>
            </a:r>
          </a:p>
          <a:p>
            <a:pPr marL="0" marR="0" lvl="0" indent="0" algn="l" defTabSz="914400" rtl="0" eaLnBrk="1" fontAlgn="auto" latinLnBrk="0" hangingPunct="1">
              <a:lnSpc>
                <a:spcPct val="100000"/>
              </a:lnSpc>
              <a:spcBef>
                <a:spcPts val="0"/>
              </a:spcBef>
              <a:spcAft>
                <a:spcPts val="0"/>
              </a:spcAft>
              <a:buClrTx/>
              <a:buSzTx/>
              <a:buFontTx/>
              <a:buNone/>
              <a:tabLst/>
              <a:defRPr/>
            </a:pPr>
            <a:r>
              <a:rPr lang="et-EE" b="0" i="0" dirty="0">
                <a:solidFill>
                  <a:srgbClr val="000000"/>
                </a:solidFill>
                <a:effectLst/>
                <a:highlight>
                  <a:srgbClr val="FFFFFF"/>
                </a:highlight>
                <a:latin typeface="Times New Roman" panose="02020603050405020304" pitchFamily="18" charset="0"/>
              </a:rPr>
              <a:t>2.   Liikmesriigid tagavad, et vähemalt kodutarbijatelt ning väikeettevõtjatelt ei nõuta vahetamistasu. </a:t>
            </a:r>
            <a:r>
              <a:rPr lang="et-EE" b="0" i="1" dirty="0">
                <a:solidFill>
                  <a:srgbClr val="000000"/>
                </a:solidFill>
                <a:effectLst/>
                <a:highlight>
                  <a:srgbClr val="FFFFFF"/>
                </a:highlight>
                <a:latin typeface="Times New Roman" panose="02020603050405020304" pitchFamily="18" charset="0"/>
                <a:sym typeface="Wingdings" panose="05000000000000000000" pitchFamily="2" charset="2"/>
              </a:rPr>
              <a:t> </a:t>
            </a:r>
            <a:r>
              <a:rPr lang="en-US" i="1" dirty="0">
                <a:cs typeface="Calibri"/>
              </a:rPr>
              <a:t>ELTS </a:t>
            </a:r>
            <a:r>
              <a:rPr lang="en-US" i="1" dirty="0" err="1">
                <a:cs typeface="Calibri"/>
              </a:rPr>
              <a:t>praegune</a:t>
            </a:r>
            <a:r>
              <a:rPr lang="en-US" i="1" dirty="0">
                <a:cs typeface="Calibri"/>
              </a:rPr>
              <a:t>: </a:t>
            </a:r>
            <a:r>
              <a:rPr lang="et-EE" i="1" dirty="0">
                <a:cs typeface="Calibri"/>
              </a:rPr>
              <a:t>§ 87 lg</a:t>
            </a:r>
            <a:r>
              <a:rPr lang="en-US" i="1" dirty="0"/>
              <a:t> (3) </a:t>
            </a:r>
            <a:r>
              <a:rPr lang="en-US" i="1" dirty="0" err="1"/>
              <a:t>Elektrilepingu</a:t>
            </a:r>
            <a:r>
              <a:rPr lang="en-US" i="1" dirty="0"/>
              <a:t> ja </a:t>
            </a:r>
            <a:r>
              <a:rPr lang="en-US" i="1" dirty="0" err="1"/>
              <a:t>agregeerimislepingu</a:t>
            </a:r>
            <a:r>
              <a:rPr lang="en-US" i="1" dirty="0"/>
              <a:t> </a:t>
            </a:r>
            <a:r>
              <a:rPr lang="en-US" i="1" dirty="0" err="1"/>
              <a:t>sõlmimise</a:t>
            </a:r>
            <a:r>
              <a:rPr lang="en-US" i="1" dirty="0"/>
              <a:t> </a:t>
            </a:r>
            <a:r>
              <a:rPr lang="en-US" i="1" dirty="0" err="1"/>
              <a:t>eest</a:t>
            </a:r>
            <a:r>
              <a:rPr lang="en-US" i="1" dirty="0"/>
              <a:t> </a:t>
            </a:r>
            <a:r>
              <a:rPr lang="en-US" i="1" dirty="0" err="1"/>
              <a:t>kodutarbijalt</a:t>
            </a:r>
            <a:r>
              <a:rPr lang="en-US" i="1" dirty="0"/>
              <a:t> ja </a:t>
            </a:r>
            <a:r>
              <a:rPr lang="en-US" i="1" dirty="0" err="1"/>
              <a:t>äriühingult</a:t>
            </a:r>
            <a:r>
              <a:rPr lang="en-US" i="1" dirty="0"/>
              <a:t>, </a:t>
            </a:r>
            <a:r>
              <a:rPr lang="en-US" i="1" dirty="0" err="1"/>
              <a:t>kus</a:t>
            </a:r>
            <a:r>
              <a:rPr lang="en-US" i="1" dirty="0"/>
              <a:t> </a:t>
            </a:r>
            <a:r>
              <a:rPr lang="en-US" i="1" dirty="0" err="1"/>
              <a:t>töötab</a:t>
            </a:r>
            <a:r>
              <a:rPr lang="en-US" i="1" dirty="0"/>
              <a:t> </a:t>
            </a:r>
            <a:r>
              <a:rPr lang="en-US" i="1" dirty="0" err="1"/>
              <a:t>vähem</a:t>
            </a:r>
            <a:r>
              <a:rPr lang="en-US" i="1" dirty="0"/>
              <a:t> </a:t>
            </a:r>
            <a:r>
              <a:rPr lang="en-US" i="1" dirty="0" err="1"/>
              <a:t>kui</a:t>
            </a:r>
            <a:r>
              <a:rPr lang="en-US" i="1" dirty="0"/>
              <a:t> 50 </a:t>
            </a:r>
            <a:r>
              <a:rPr lang="en-US" i="1" dirty="0" err="1"/>
              <a:t>inimest</a:t>
            </a:r>
            <a:r>
              <a:rPr lang="en-US" i="1" dirty="0"/>
              <a:t> </a:t>
            </a:r>
            <a:r>
              <a:rPr lang="en-US" i="1" dirty="0" err="1"/>
              <a:t>ning</a:t>
            </a:r>
            <a:r>
              <a:rPr lang="en-US" i="1" dirty="0"/>
              <a:t> </a:t>
            </a:r>
            <a:r>
              <a:rPr lang="en-US" i="1" dirty="0" err="1"/>
              <a:t>mille</a:t>
            </a:r>
            <a:r>
              <a:rPr lang="en-US" i="1" dirty="0"/>
              <a:t> </a:t>
            </a:r>
            <a:r>
              <a:rPr lang="en-US" i="1" dirty="0" err="1"/>
              <a:t>aastakäive</a:t>
            </a:r>
            <a:r>
              <a:rPr lang="en-US" i="1" dirty="0"/>
              <a:t> ja </a:t>
            </a:r>
            <a:r>
              <a:rPr lang="en-US" i="1" dirty="0" err="1"/>
              <a:t>aastane</a:t>
            </a:r>
            <a:r>
              <a:rPr lang="en-US" i="1" dirty="0"/>
              <a:t> </a:t>
            </a:r>
            <a:r>
              <a:rPr lang="en-US" i="1" dirty="0" err="1"/>
              <a:t>bilansimaht</a:t>
            </a:r>
            <a:r>
              <a:rPr lang="en-US" i="1" dirty="0"/>
              <a:t> </a:t>
            </a:r>
            <a:r>
              <a:rPr lang="en-US" i="1" dirty="0" err="1"/>
              <a:t>ei</a:t>
            </a:r>
            <a:r>
              <a:rPr lang="en-US" i="1" dirty="0"/>
              <a:t> </a:t>
            </a:r>
            <a:r>
              <a:rPr lang="en-US" i="1" dirty="0" err="1"/>
              <a:t>ületa</a:t>
            </a:r>
            <a:r>
              <a:rPr lang="en-US" i="1" dirty="0"/>
              <a:t> 10 </a:t>
            </a:r>
            <a:r>
              <a:rPr lang="en-US" i="1" dirty="0" err="1"/>
              <a:t>miljonit</a:t>
            </a:r>
            <a:r>
              <a:rPr lang="en-US" i="1" dirty="0"/>
              <a:t> </a:t>
            </a:r>
            <a:r>
              <a:rPr lang="en-US" i="1" dirty="0" err="1"/>
              <a:t>eurot</a:t>
            </a:r>
            <a:r>
              <a:rPr lang="en-US" i="1" dirty="0"/>
              <a:t>, </a:t>
            </a:r>
            <a:r>
              <a:rPr lang="en-US" i="1" dirty="0" err="1"/>
              <a:t>tasu</a:t>
            </a:r>
            <a:r>
              <a:rPr lang="en-US" i="1" dirty="0"/>
              <a:t> </a:t>
            </a:r>
            <a:r>
              <a:rPr lang="en-US" i="1" dirty="0" err="1"/>
              <a:t>ei</a:t>
            </a:r>
            <a:r>
              <a:rPr lang="en-US" i="1" dirty="0"/>
              <a:t> tohi </a:t>
            </a:r>
            <a:r>
              <a:rPr lang="en-US" i="1" dirty="0" err="1"/>
              <a:t>küsida</a:t>
            </a:r>
            <a:r>
              <a:rPr lang="en-US" i="1" dirty="0"/>
              <a:t>.</a:t>
            </a:r>
            <a:r>
              <a:rPr lang="et-EE" i="1" dirty="0"/>
              <a:t> </a:t>
            </a:r>
            <a:r>
              <a:rPr lang="et-EE" i="1" dirty="0">
                <a:sym typeface="Wingdings" panose="05000000000000000000" pitchFamily="2" charset="2"/>
              </a:rPr>
              <a:t> vaja täiendada terminiga „</a:t>
            </a:r>
            <a:r>
              <a:rPr lang="et-EE" b="1" i="1" dirty="0">
                <a:sym typeface="Wingdings" panose="05000000000000000000" pitchFamily="2" charset="2"/>
              </a:rPr>
              <a:t>vahetustasu</a:t>
            </a:r>
            <a:r>
              <a:rPr lang="et-EE" i="1" dirty="0">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t-EE" dirty="0">
              <a:cs typeface="Calibri"/>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b="0" i="0" dirty="0">
                <a:solidFill>
                  <a:srgbClr val="000000"/>
                </a:solidFill>
                <a:effectLst/>
                <a:highlight>
                  <a:srgbClr val="FFFFFF"/>
                </a:highlight>
                <a:latin typeface="inherit"/>
              </a:rPr>
              <a:t>3.  </a:t>
            </a:r>
            <a:r>
              <a:rPr lang="et-EE" b="0" i="0" dirty="0">
                <a:solidFill>
                  <a:srgbClr val="000000"/>
                </a:solidFill>
                <a:effectLst/>
                <a:highlight>
                  <a:srgbClr val="FFFFFF"/>
                </a:highlight>
                <a:latin typeface="Times New Roman" panose="02020603050405020304" pitchFamily="18" charset="0"/>
              </a:rPr>
              <a:t> </a:t>
            </a:r>
            <a:r>
              <a:rPr lang="et-EE" b="0" i="0" dirty="0">
                <a:solidFill>
                  <a:srgbClr val="000000"/>
                </a:solidFill>
                <a:effectLst/>
                <a:highlight>
                  <a:srgbClr val="FFFFFF"/>
                </a:highlight>
                <a:latin typeface="inherit"/>
              </a:rPr>
              <a:t>Erandina lõikest 2 võivad liikmesriigid lubada tarnijal või agregeerimisega tegeleval turuosalisel nõuda lepingu lõpetamise tasu </a:t>
            </a:r>
            <a:r>
              <a:rPr lang="et-EE" b="1" i="0" dirty="0">
                <a:solidFill>
                  <a:srgbClr val="000000"/>
                </a:solidFill>
                <a:effectLst/>
                <a:highlight>
                  <a:srgbClr val="FFFFFF"/>
                </a:highlight>
                <a:latin typeface="inherit"/>
              </a:rPr>
              <a:t>tarbijalt</a:t>
            </a:r>
            <a:r>
              <a:rPr lang="et-EE" b="0" i="0" dirty="0">
                <a:solidFill>
                  <a:srgbClr val="000000"/>
                </a:solidFill>
                <a:effectLst/>
                <a:highlight>
                  <a:srgbClr val="FFFFFF"/>
                </a:highlight>
                <a:latin typeface="inherit"/>
              </a:rPr>
              <a:t>, kes tahtlikult lõpetab kindlaksmääratud tähtaja ja kindlaksmääratud hinnaga elektrivarustuslepingu enne tähtaja saabumist, tingimusel et kõnealune tasu on ettenähtud lepingus, mille tarbija on sõlminud vabatahtlikult, ning kõnealusest tasust on tarbijat enne lepingu sõlmimist selgelt teavitatud. Kõnealused tasud peavad olema proportsionaalsed ega tohi olla suuremad kui selline otsene majanduslik kahju tarnijale või agregeerimisega tegelevale turuosalisele, mida tekitab lepingu lõpetamine tarbija poolt, kaasa arvatud seotud investeeringute või teenuste kulud, mida lepingu raames juba osutati tarbijale. Otsese majandusliku kahju tõendamise koormis lasub tarnijal või agregeerimisega tegeleval turuosalisel ning lepingu lõpetamise tasude lubatavuse üle teeb järelevalvet reguleeriv asutus või muu pädev riigiasutus.</a:t>
            </a:r>
          </a:p>
        </p:txBody>
      </p:sp>
      <p:sp>
        <p:nvSpPr>
          <p:cNvPr id="4" name="Slide Number Placeholder 3"/>
          <p:cNvSpPr>
            <a:spLocks noGrp="1"/>
          </p:cNvSpPr>
          <p:nvPr>
            <p:ph type="sldNum" sz="quarter" idx="5"/>
          </p:nvPr>
        </p:nvSpPr>
        <p:spPr/>
        <p:txBody>
          <a:bodyPr/>
          <a:lstStyle/>
          <a:p>
            <a:fld id="{30513F01-B7ED-9846-87BF-55FB679648E7}" type="slidenum">
              <a:rPr lang="en-EE" smtClean="0"/>
              <a:t>6</a:t>
            </a:fld>
            <a:endParaRPr lang="en-EE"/>
          </a:p>
        </p:txBody>
      </p:sp>
    </p:spTree>
    <p:extLst>
      <p:ext uri="{BB962C8B-B14F-4D97-AF65-F5344CB8AC3E}">
        <p14:creationId xmlns:p14="http://schemas.microsoft.com/office/powerpoint/2010/main" val="2618635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cs typeface="Calibri"/>
              </a:rPr>
              <a:t>Konsulteerime</a:t>
            </a:r>
            <a:r>
              <a:rPr lang="en-US" b="1" dirty="0">
                <a:cs typeface="Calibri"/>
              </a:rPr>
              <a:t> </a:t>
            </a:r>
            <a:r>
              <a:rPr lang="en-US" b="1" dirty="0" err="1">
                <a:cs typeface="Calibri"/>
              </a:rPr>
              <a:t>Komisjoniga</a:t>
            </a:r>
            <a:r>
              <a:rPr lang="en-US" b="1" dirty="0">
                <a:cs typeface="Calibri"/>
              </a:rPr>
              <a:t> kas </a:t>
            </a:r>
            <a:r>
              <a:rPr lang="en-US" b="1" dirty="0" err="1">
                <a:cs typeface="Calibri"/>
              </a:rPr>
              <a:t>vastamata</a:t>
            </a:r>
            <a:r>
              <a:rPr lang="en-US" b="1" dirty="0">
                <a:cs typeface="Calibri"/>
              </a:rPr>
              <a:t> </a:t>
            </a:r>
            <a:r>
              <a:rPr lang="en-US" b="1" dirty="0" err="1">
                <a:cs typeface="Calibri"/>
              </a:rPr>
              <a:t>jätmine</a:t>
            </a:r>
            <a:r>
              <a:rPr lang="en-US" b="1" dirty="0">
                <a:cs typeface="Calibri"/>
              </a:rPr>
              <a:t> on </a:t>
            </a:r>
            <a:r>
              <a:rPr lang="en-US" b="1" dirty="0" err="1">
                <a:cs typeface="Calibri"/>
              </a:rPr>
              <a:t>nõustumine</a:t>
            </a:r>
            <a:r>
              <a:rPr lang="en-US" b="1" dirty="0">
                <a:cs typeface="Calibri"/>
              </a:rPr>
              <a:t>. Kui on, </a:t>
            </a:r>
            <a:r>
              <a:rPr lang="en-US" b="1" dirty="0" err="1">
                <a:cs typeface="Calibri"/>
              </a:rPr>
              <a:t>siis</a:t>
            </a:r>
            <a:r>
              <a:rPr lang="en-US" b="1" dirty="0">
                <a:cs typeface="Calibri"/>
              </a:rPr>
              <a:t> </a:t>
            </a:r>
            <a:r>
              <a:rPr lang="en-US" b="1" dirty="0" err="1">
                <a:cs typeface="Calibri"/>
              </a:rPr>
              <a:t>lõiget</a:t>
            </a:r>
            <a:r>
              <a:rPr lang="en-US" b="1" dirty="0">
                <a:cs typeface="Calibri"/>
              </a:rPr>
              <a:t> 6 </a:t>
            </a:r>
            <a:r>
              <a:rPr lang="en-US" b="1" dirty="0" err="1">
                <a:cs typeface="Calibri"/>
              </a:rPr>
              <a:t>ei</a:t>
            </a:r>
            <a:r>
              <a:rPr lang="en-US" b="1" dirty="0">
                <a:cs typeface="Calibri"/>
              </a:rPr>
              <a:t> </a:t>
            </a:r>
            <a:r>
              <a:rPr lang="en-US" b="1" dirty="0" err="1">
                <a:cs typeface="Calibri"/>
              </a:rPr>
              <a:t>lisa</a:t>
            </a:r>
            <a:r>
              <a:rPr lang="en-US" b="1" dirty="0">
                <a:cs typeface="Calibri"/>
              </a:rPr>
              <a:t>.</a:t>
            </a:r>
            <a:endParaRPr lang="et-EE" b="1" dirty="0">
              <a:cs typeface="Calibri"/>
            </a:endParaRPr>
          </a:p>
          <a:p>
            <a:endParaRPr lang="et-EE" dirty="0">
              <a:cs typeface="Calibri"/>
            </a:endParaRPr>
          </a:p>
          <a:p>
            <a:r>
              <a:rPr lang="et-EE" dirty="0">
                <a:cs typeface="Calibri"/>
              </a:rPr>
              <a:t>2019/944 artikkel 11:</a:t>
            </a:r>
          </a:p>
          <a:p>
            <a:pPr marL="0" marR="0" lvl="0" indent="0" algn="l" defTabSz="914400" rtl="0" eaLnBrk="1" fontAlgn="auto" latinLnBrk="0" hangingPunct="1">
              <a:lnSpc>
                <a:spcPct val="100000"/>
              </a:lnSpc>
              <a:spcBef>
                <a:spcPts val="0"/>
              </a:spcBef>
              <a:spcAft>
                <a:spcPts val="0"/>
              </a:spcAft>
              <a:buClrTx/>
              <a:buSzTx/>
              <a:buFontTx/>
              <a:buNone/>
              <a:tabLst/>
              <a:defRPr/>
            </a:pPr>
            <a:r>
              <a:rPr lang="et-EE" b="0" i="0" dirty="0">
                <a:solidFill>
                  <a:srgbClr val="000000"/>
                </a:solidFill>
                <a:effectLst/>
                <a:highlight>
                  <a:srgbClr val="FFFFFF"/>
                </a:highlight>
                <a:latin typeface="Times New Roman" panose="02020603050405020304" pitchFamily="18" charset="0"/>
              </a:rPr>
              <a:t>3.   Enne lõpptarbija lepingu vahetamist dünaamilise elektrihinnaga lepingu vastu peab lõpptarbija andma tarnijale selleks nõusoleku.</a:t>
            </a:r>
          </a:p>
        </p:txBody>
      </p:sp>
      <p:sp>
        <p:nvSpPr>
          <p:cNvPr id="4" name="Slide Number Placeholder 3"/>
          <p:cNvSpPr>
            <a:spLocks noGrp="1"/>
          </p:cNvSpPr>
          <p:nvPr>
            <p:ph type="sldNum" sz="quarter" idx="5"/>
          </p:nvPr>
        </p:nvSpPr>
        <p:spPr/>
        <p:txBody>
          <a:bodyPr/>
          <a:lstStyle/>
          <a:p>
            <a:fld id="{30513F01-B7ED-9846-87BF-55FB679648E7}" type="slidenum">
              <a:rPr lang="en-EE" smtClean="0"/>
              <a:t>7</a:t>
            </a:fld>
            <a:endParaRPr lang="en-EE"/>
          </a:p>
        </p:txBody>
      </p:sp>
    </p:spTree>
    <p:extLst>
      <p:ext uri="{BB962C8B-B14F-4D97-AF65-F5344CB8AC3E}">
        <p14:creationId xmlns:p14="http://schemas.microsoft.com/office/powerpoint/2010/main" val="4163818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800" dirty="0">
                <a:effectLst/>
                <a:latin typeface="Times New Roman" panose="02020603050405020304" pitchFamily="18" charset="0"/>
                <a:ea typeface="Calibri" panose="020F0502020204030204" pitchFamily="34" charset="0"/>
              </a:rPr>
              <a:t>Täpsustus SK-s: Lepingu kokkuvõte eesmärk on tarbijale anda kokkuvõttev info lepingus olevast. Lepingu kokkuvõte ei ole lepingu osa, mistõttu vaidluste korral lähtutakse üksnes lepingus sätestatud tingimustest.</a:t>
            </a:r>
            <a:endParaRPr lang="et-EE" dirty="0">
              <a:cs typeface="Calibri"/>
            </a:endParaRPr>
          </a:p>
          <a:p>
            <a:endParaRPr lang="et-EE" dirty="0">
              <a:cs typeface="Calibri"/>
            </a:endParaRPr>
          </a:p>
          <a:p>
            <a:r>
              <a:rPr lang="et-EE" dirty="0">
                <a:cs typeface="Calibri"/>
              </a:rPr>
              <a:t>EMD (2024):</a:t>
            </a:r>
          </a:p>
          <a:p>
            <a:endParaRPr lang="et-EE" dirty="0">
              <a:cs typeface="Calibri"/>
            </a:endParaRPr>
          </a:p>
          <a:p>
            <a:r>
              <a:rPr lang="en-US" dirty="0"/>
              <a:t>‘1a. Prior to the conclusion or extension of any contract referred to in paragraph 1 of this Article, </a:t>
            </a:r>
            <a:r>
              <a:rPr lang="en-US" b="1" dirty="0"/>
              <a:t>final customers shall be provided with a summary of the key contractual terms and conditions in a prominent manner and in clear and concise language</a:t>
            </a:r>
            <a:r>
              <a:rPr lang="en-US" dirty="0"/>
              <a:t>. That summary shall set out the rights referred to in</a:t>
            </a:r>
            <a:endParaRPr lang="et-EE" dirty="0"/>
          </a:p>
          <a:p>
            <a:r>
              <a:rPr lang="en-US" b="1" dirty="0"/>
              <a:t>Article 10(3) and (4) </a:t>
            </a:r>
            <a:r>
              <a:rPr lang="en-US" dirty="0"/>
              <a:t>and </a:t>
            </a:r>
            <a:r>
              <a:rPr lang="en-US" b="1" dirty="0"/>
              <a:t>shall include at least the following information</a:t>
            </a:r>
            <a:r>
              <a:rPr lang="en-US" dirty="0"/>
              <a:t>:</a:t>
            </a:r>
            <a:endParaRPr lang="et-EE" dirty="0"/>
          </a:p>
          <a:p>
            <a:pPr marL="228600" indent="-228600">
              <a:buAutoNum type="alphaLcParenBoth"/>
            </a:pPr>
            <a:r>
              <a:rPr lang="en-US" dirty="0"/>
              <a:t>the total price and its breakdown;</a:t>
            </a:r>
            <a:endParaRPr lang="et-EE" dirty="0"/>
          </a:p>
          <a:p>
            <a:pPr marL="228600" indent="-228600">
              <a:buAutoNum type="alphaLcParenBoth"/>
            </a:pPr>
            <a:r>
              <a:rPr lang="en-US" dirty="0"/>
              <a:t>an explanation as to whether the price is fixed, variable or dynamic;</a:t>
            </a:r>
            <a:endParaRPr lang="et-EE" dirty="0"/>
          </a:p>
          <a:p>
            <a:pPr marL="228600" indent="-228600">
              <a:buAutoNum type="alphaLcParenBoth"/>
            </a:pPr>
            <a:r>
              <a:rPr lang="en-US" dirty="0"/>
              <a:t>the supplier’s email address and the details of a consumer support hotline; and</a:t>
            </a:r>
            <a:endParaRPr lang="et-EE" dirty="0"/>
          </a:p>
          <a:p>
            <a:pPr marL="228600" indent="-228600">
              <a:buAutoNum type="alphaLcParenBoth"/>
            </a:pPr>
            <a:r>
              <a:rPr lang="en-US" dirty="0"/>
              <a:t>where relevant, information on one-time payments, promotions, additional services and discounts. The Commission shall provide guidance in that regard</a:t>
            </a:r>
            <a:endParaRPr lang="et-EE" dirty="0"/>
          </a:p>
          <a:p>
            <a:endParaRPr lang="et-EE" dirty="0">
              <a:cs typeface="Calibri"/>
            </a:endParaRPr>
          </a:p>
          <a:p>
            <a:r>
              <a:rPr lang="et-EE" dirty="0">
                <a:cs typeface="Calibri"/>
              </a:rPr>
              <a:t>Artikkel 10 lg 3 ja 4 (võetud üle ELTS § 87 lõikega 1):</a:t>
            </a:r>
          </a:p>
          <a:p>
            <a:pPr algn="just"/>
            <a:r>
              <a:rPr lang="et-EE" b="0" i="0" dirty="0">
                <a:solidFill>
                  <a:srgbClr val="000000"/>
                </a:solidFill>
                <a:effectLst/>
                <a:highlight>
                  <a:srgbClr val="FFFFFF"/>
                </a:highlight>
                <a:latin typeface="inherit"/>
              </a:rPr>
              <a:t>3.  </a:t>
            </a:r>
            <a:r>
              <a:rPr lang="et-EE" b="0" i="0" dirty="0">
                <a:solidFill>
                  <a:srgbClr val="000000"/>
                </a:solidFill>
                <a:effectLst/>
                <a:highlight>
                  <a:srgbClr val="FFFFFF"/>
                </a:highlight>
                <a:latin typeface="Times New Roman" panose="02020603050405020304" pitchFamily="18" charset="0"/>
              </a:rPr>
              <a:t> </a:t>
            </a:r>
            <a:r>
              <a:rPr lang="et-EE" b="0" i="0" dirty="0">
                <a:solidFill>
                  <a:srgbClr val="000000"/>
                </a:solidFill>
                <a:effectLst/>
                <a:highlight>
                  <a:srgbClr val="FFFFFF"/>
                </a:highlight>
                <a:latin typeface="inherit"/>
              </a:rPr>
              <a:t>Lõpptarbijatel on õigus sõlmida tarnijaga leping, milles esitatakse:</a:t>
            </a:r>
          </a:p>
          <a:p>
            <a:pPr algn="just"/>
            <a:r>
              <a:rPr lang="et-EE" b="0" i="0" dirty="0">
                <a:solidFill>
                  <a:srgbClr val="000000"/>
                </a:solidFill>
                <a:effectLst/>
                <a:highlight>
                  <a:srgbClr val="FFFFFF"/>
                </a:highlight>
                <a:latin typeface="inherit"/>
              </a:rPr>
              <a:t>a) tarnija nimi ja aadress;</a:t>
            </a:r>
          </a:p>
          <a:p>
            <a:pPr algn="just"/>
            <a:r>
              <a:rPr lang="et-EE" b="0" i="0" dirty="0">
                <a:solidFill>
                  <a:srgbClr val="000000"/>
                </a:solidFill>
                <a:effectLst/>
                <a:highlight>
                  <a:srgbClr val="FFFFFF"/>
                </a:highlight>
                <a:latin typeface="inherit"/>
              </a:rPr>
              <a:t>b) osutatavad teenused, pakutava teenuse kvaliteedi tase ja ühenduse esmakordse sisseseadmise aeg;</a:t>
            </a:r>
          </a:p>
          <a:p>
            <a:pPr algn="just"/>
            <a:r>
              <a:rPr lang="et-EE" b="0" i="0" dirty="0">
                <a:solidFill>
                  <a:srgbClr val="000000"/>
                </a:solidFill>
                <a:effectLst/>
                <a:highlight>
                  <a:srgbClr val="FFFFFF"/>
                </a:highlight>
                <a:latin typeface="inherit"/>
              </a:rPr>
              <a:t>c) pakutavate hooldusteenuste liigid;</a:t>
            </a:r>
          </a:p>
          <a:p>
            <a:pPr algn="just"/>
            <a:r>
              <a:rPr lang="et-EE" b="0" i="0" dirty="0">
                <a:solidFill>
                  <a:srgbClr val="000000"/>
                </a:solidFill>
                <a:effectLst/>
                <a:highlight>
                  <a:srgbClr val="FFFFFF"/>
                </a:highlight>
                <a:latin typeface="inherit"/>
              </a:rPr>
              <a:t>d) ajakohase teabe saamise viisid kõigi kohaldatavate tasude, hooldustasude ning seotud toodete ja teenuste kohta;</a:t>
            </a:r>
          </a:p>
          <a:p>
            <a:pPr algn="just"/>
            <a:r>
              <a:rPr lang="et-EE" b="0" i="0" dirty="0">
                <a:solidFill>
                  <a:srgbClr val="000000"/>
                </a:solidFill>
                <a:effectLst/>
                <a:highlight>
                  <a:srgbClr val="FFFFFF"/>
                </a:highlight>
                <a:latin typeface="inherit"/>
              </a:rPr>
              <a:t>e) lepingu kestus, lepingu ja teenuste osutamise, sealhulgas seotud toodete ja teenuste, pikendamise ja lõpetamise tingimused ning teave selle kohta, kas lepingu tasuta lõpetamine on lubatud;</a:t>
            </a:r>
          </a:p>
          <a:p>
            <a:pPr algn="just"/>
            <a:r>
              <a:rPr lang="et-EE" b="0" i="0" dirty="0">
                <a:solidFill>
                  <a:srgbClr val="000000"/>
                </a:solidFill>
                <a:effectLst/>
                <a:highlight>
                  <a:srgbClr val="FFFFFF"/>
                </a:highlight>
                <a:latin typeface="inherit"/>
              </a:rPr>
              <a:t>f) võimalikud hüvitised ja tagasimakse kord juhul, kui teenuse kvaliteet ei vasta kokkulepitule, sealhulgas ebatäpne arve või arve hilinenud esitamine;</a:t>
            </a:r>
          </a:p>
          <a:p>
            <a:pPr algn="just"/>
            <a:r>
              <a:rPr lang="et-EE" b="0" i="0" dirty="0">
                <a:solidFill>
                  <a:srgbClr val="000000"/>
                </a:solidFill>
                <a:effectLst/>
                <a:highlight>
                  <a:srgbClr val="FFFFFF"/>
                </a:highlight>
                <a:latin typeface="inherit"/>
              </a:rPr>
              <a:t>g) artikli 26 kohase vaidluste kohtuvälise lahendamise menetluse algatamise kord;</a:t>
            </a:r>
          </a:p>
          <a:p>
            <a:pPr algn="just"/>
            <a:r>
              <a:rPr lang="et-EE" b="0" i="0" dirty="0">
                <a:solidFill>
                  <a:srgbClr val="000000"/>
                </a:solidFill>
                <a:effectLst/>
                <a:highlight>
                  <a:srgbClr val="FFFFFF"/>
                </a:highlight>
                <a:latin typeface="inherit"/>
              </a:rPr>
              <a:t>h) tarbijaõigusi käsitlev teave, sealhulgas teave kaebuste käsitlemise kohta ja kogu käesolevas lõikes osutatud teave, mis edastatakse selgelt arvel või elektriettevõtja veebisaidil.</a:t>
            </a:r>
          </a:p>
          <a:p>
            <a:pPr algn="just"/>
            <a:r>
              <a:rPr lang="et-EE" b="0" i="0" dirty="0">
                <a:solidFill>
                  <a:srgbClr val="000000"/>
                </a:solidFill>
                <a:effectLst/>
                <a:highlight>
                  <a:srgbClr val="FFFFFF"/>
                </a:highlight>
                <a:latin typeface="Times New Roman" panose="02020603050405020304" pitchFamily="18" charset="0"/>
              </a:rPr>
              <a:t>Tingimused peavad olema õiglased ja ette teada. Igal juhul tuleb see teave esitada enne lepingu sõlmimist või kinnitamist. Kui leping sõlmitakse vahendaja kaudu, peab käesolevas lõikes osutatud teave olema samuti kättesaadav enne lepingu sõlmimist.</a:t>
            </a:r>
          </a:p>
          <a:p>
            <a:pPr algn="just"/>
            <a:r>
              <a:rPr lang="et-EE" b="0" i="0" dirty="0">
                <a:solidFill>
                  <a:srgbClr val="000000"/>
                </a:solidFill>
                <a:effectLst/>
                <a:highlight>
                  <a:srgbClr val="FFFFFF"/>
                </a:highlight>
                <a:latin typeface="Times New Roman" panose="02020603050405020304" pitchFamily="18" charset="0"/>
              </a:rPr>
              <a:t>Peamiste lepingutingimuste kokkuvõte esitatakse lõpptarbijatele hästi märgatavalt ning täpses ja selges sõnastuses.</a:t>
            </a:r>
          </a:p>
          <a:p>
            <a:pPr algn="l"/>
            <a:r>
              <a:rPr lang="et-EE" b="0" i="0" dirty="0">
                <a:solidFill>
                  <a:srgbClr val="000000"/>
                </a:solidFill>
                <a:effectLst/>
                <a:highlight>
                  <a:srgbClr val="FFFFFF"/>
                </a:highlight>
                <a:latin typeface="inherit"/>
              </a:rPr>
              <a:t>4.  </a:t>
            </a:r>
            <a:r>
              <a:rPr lang="et-EE" b="0" i="0" dirty="0">
                <a:solidFill>
                  <a:srgbClr val="000000"/>
                </a:solidFill>
                <a:effectLst/>
                <a:highlight>
                  <a:srgbClr val="FFFFFF"/>
                </a:highlight>
                <a:latin typeface="Times New Roman" panose="02020603050405020304" pitchFamily="18" charset="0"/>
              </a:rPr>
              <a:t> </a:t>
            </a:r>
            <a:r>
              <a:rPr lang="et-EE" b="0" i="0" dirty="0">
                <a:solidFill>
                  <a:srgbClr val="000000"/>
                </a:solidFill>
                <a:effectLst/>
                <a:highlight>
                  <a:srgbClr val="FFFFFF"/>
                </a:highlight>
                <a:latin typeface="inherit"/>
              </a:rPr>
              <a:t>Lõpptarbijaid teavitatakse õigeaegselt kõigist kavandatavatest lepingutingimuste muudatustest ning õigusest teate saamisel leping lõpetada. Tarnijad peavad nende lõpptarbijatele läbipaistval ja arusaadaval viisil ise teatama kõigist tarnehinna kohandamistest, samuti kohandamise põhjustest ja eeltingimustest ning selle ulatusest kohasel ajal hiljemalt kaks nädalat ja kodutarbijate puhul üks kuu enne kohandamise jõustumist. Liikmesriigid tagavad, et lõpptarbijatel oleks vabadus lepingud lõpetada, kui nad ei nõustu neile tarnija poolt teatatud uute lepingutingimustega või tarnehinna kohandamistega.</a:t>
            </a:r>
          </a:p>
          <a:p>
            <a:endParaRPr lang="en-US" dirty="0">
              <a:cs typeface="Calibri"/>
            </a:endParaRPr>
          </a:p>
        </p:txBody>
      </p:sp>
      <p:sp>
        <p:nvSpPr>
          <p:cNvPr id="4" name="Slide Number Placeholder 3"/>
          <p:cNvSpPr>
            <a:spLocks noGrp="1"/>
          </p:cNvSpPr>
          <p:nvPr>
            <p:ph type="sldNum" sz="quarter" idx="5"/>
          </p:nvPr>
        </p:nvSpPr>
        <p:spPr/>
        <p:txBody>
          <a:bodyPr/>
          <a:lstStyle/>
          <a:p>
            <a:fld id="{30513F01-B7ED-9846-87BF-55FB679648E7}" type="slidenum">
              <a:rPr lang="en-EE" smtClean="0"/>
              <a:t>8</a:t>
            </a:fld>
            <a:endParaRPr lang="en-EE"/>
          </a:p>
        </p:txBody>
      </p:sp>
    </p:spTree>
    <p:extLst>
      <p:ext uri="{BB962C8B-B14F-4D97-AF65-F5344CB8AC3E}">
        <p14:creationId xmlns:p14="http://schemas.microsoft.com/office/powerpoint/2010/main" val="2776173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cs typeface="Calibri"/>
              </a:rPr>
              <a:t>Kogu slaidil olev info läheb </a:t>
            </a:r>
            <a:r>
              <a:rPr lang="et-EE" dirty="0" err="1">
                <a:cs typeface="Calibri"/>
              </a:rPr>
              <a:t>ELTSi</a:t>
            </a:r>
            <a:r>
              <a:rPr lang="et-EE" dirty="0">
                <a:cs typeface="Calibri"/>
              </a:rPr>
              <a:t>. Paindlik kord tähendab, et tarbija saab kasutada nt järelmaksu, osamakseid, ettemaksu (täpsustused </a:t>
            </a:r>
            <a:r>
              <a:rPr lang="et-EE" dirty="0" err="1">
                <a:cs typeface="Calibri"/>
              </a:rPr>
              <a:t>seletuskrijas</a:t>
            </a:r>
            <a:r>
              <a:rPr lang="et-EE" dirty="0">
                <a:cs typeface="Calibri"/>
              </a:rPr>
              <a:t>).</a:t>
            </a:r>
          </a:p>
          <a:p>
            <a:r>
              <a:rPr lang="et-EE" dirty="0">
                <a:cs typeface="Calibri"/>
              </a:rPr>
              <a:t>Näiteks võetud Soome regulatsioon.</a:t>
            </a:r>
          </a:p>
          <a:p>
            <a:endParaRPr lang="et-EE" dirty="0">
              <a:cs typeface="Calibri"/>
            </a:endParaRPr>
          </a:p>
          <a:p>
            <a:r>
              <a:rPr lang="et-EE" dirty="0">
                <a:cs typeface="Calibri"/>
              </a:rPr>
              <a:t>2019/944 lisa 1:</a:t>
            </a:r>
          </a:p>
          <a:p>
            <a:endParaRPr lang="et-EE" dirty="0">
              <a:cs typeface="Calibri"/>
            </a:endParaRPr>
          </a:p>
          <a:p>
            <a:pPr marL="457200" indent="-457200" algn="just"/>
            <a:r>
              <a:rPr lang="et-EE" b="0" i="0" dirty="0">
                <a:solidFill>
                  <a:srgbClr val="000000"/>
                </a:solidFill>
                <a:effectLst/>
                <a:highlight>
                  <a:srgbClr val="FFFFFF"/>
                </a:highlight>
                <a:latin typeface="inherit"/>
              </a:rPr>
              <a:t>1.1. Järgmine põhiteave esitatakse lõpptarbija arvel hästi märgatavalt ning muudest arve osadest selgelt eraldi:</a:t>
            </a:r>
          </a:p>
          <a:p>
            <a:pPr algn="just"/>
            <a:r>
              <a:rPr lang="et-EE" b="0" i="0" dirty="0">
                <a:solidFill>
                  <a:srgbClr val="000000"/>
                </a:solidFill>
                <a:effectLst/>
                <a:highlight>
                  <a:srgbClr val="FFFFFF"/>
                </a:highlight>
                <a:latin typeface="inherit"/>
              </a:rPr>
              <a:t>a) lõpphind ja hinna jaotus komponentideks, kui see on võimalik, koos selge teabega selle kohta, et kõigi energiaallikate puhul võidakse ühtlasi kohaldada stiimuleid, mida ei rahastatud komponentideks jaotatud hinnas esitatud lõivudest;</a:t>
            </a:r>
          </a:p>
          <a:p>
            <a:pPr algn="just"/>
            <a:r>
              <a:rPr lang="et-EE" b="0" i="0" dirty="0">
                <a:solidFill>
                  <a:srgbClr val="000000"/>
                </a:solidFill>
                <a:effectLst/>
                <a:highlight>
                  <a:srgbClr val="FFFFFF"/>
                </a:highlight>
                <a:latin typeface="inherit"/>
              </a:rPr>
              <a:t>b) makse tähtaeg.</a:t>
            </a:r>
          </a:p>
          <a:p>
            <a:pPr marL="457200" indent="-457200" algn="just"/>
            <a:endParaRPr lang="et-EE" b="0" i="0" dirty="0">
              <a:solidFill>
                <a:srgbClr val="000000"/>
              </a:solidFill>
              <a:effectLst/>
              <a:highlight>
                <a:srgbClr val="FFFFFF"/>
              </a:highlight>
              <a:latin typeface="inherit"/>
            </a:endParaRPr>
          </a:p>
          <a:p>
            <a:pPr marL="457200" indent="-457200" algn="just"/>
            <a:r>
              <a:rPr lang="et-EE" b="0" i="0" dirty="0">
                <a:solidFill>
                  <a:srgbClr val="000000"/>
                </a:solidFill>
                <a:effectLst/>
                <a:highlight>
                  <a:srgbClr val="FFFFFF"/>
                </a:highlight>
                <a:latin typeface="inherit"/>
              </a:rPr>
              <a:t>1.2. Järgmine põhiteave esitatakse lõpptarbijale hästi märgatavalt arvel ja arvel esitatavas teabes ning muudest arve ja arvel esitatava teabe osadest selgelt eraldi:</a:t>
            </a:r>
          </a:p>
          <a:p>
            <a:pPr algn="just"/>
            <a:r>
              <a:rPr lang="et-EE" b="0" i="0" dirty="0">
                <a:solidFill>
                  <a:srgbClr val="000000"/>
                </a:solidFill>
                <a:effectLst/>
                <a:highlight>
                  <a:srgbClr val="FFFFFF"/>
                </a:highlight>
                <a:latin typeface="inherit"/>
              </a:rPr>
              <a:t>a) arveldusperioodil tarbitud elekter;</a:t>
            </a:r>
          </a:p>
          <a:p>
            <a:pPr algn="just"/>
            <a:r>
              <a:rPr lang="et-EE" b="0" i="0" dirty="0">
                <a:solidFill>
                  <a:srgbClr val="000000"/>
                </a:solidFill>
                <a:effectLst/>
                <a:highlight>
                  <a:srgbClr val="FFFFFF"/>
                </a:highlight>
                <a:latin typeface="inherit"/>
              </a:rPr>
              <a:t>b) tarnija nimi ja kontaktandmed, sealhulgas tarbijateeninduse abitelefon ja e-posti aadress;</a:t>
            </a:r>
          </a:p>
          <a:p>
            <a:pPr algn="just"/>
            <a:r>
              <a:rPr lang="et-EE" b="0" i="0" dirty="0">
                <a:solidFill>
                  <a:srgbClr val="000000"/>
                </a:solidFill>
                <a:effectLst/>
                <a:highlight>
                  <a:srgbClr val="FFFFFF"/>
                </a:highlight>
                <a:latin typeface="inherit"/>
              </a:rPr>
              <a:t>c) tasu nimetus;</a:t>
            </a:r>
          </a:p>
          <a:p>
            <a:pPr algn="just"/>
            <a:r>
              <a:rPr lang="et-EE" b="0" i="0" dirty="0">
                <a:solidFill>
                  <a:srgbClr val="000000"/>
                </a:solidFill>
                <a:effectLst/>
                <a:highlight>
                  <a:srgbClr val="FFFFFF"/>
                </a:highlight>
                <a:latin typeface="inherit"/>
              </a:rPr>
              <a:t>d) lepingu lõppkuupäev, kui see on kohaldatav;</a:t>
            </a:r>
          </a:p>
          <a:p>
            <a:pPr algn="just"/>
            <a:r>
              <a:rPr lang="et-EE" b="0" i="0" dirty="0">
                <a:solidFill>
                  <a:srgbClr val="000000"/>
                </a:solidFill>
                <a:effectLst/>
                <a:highlight>
                  <a:srgbClr val="FFFFFF"/>
                </a:highlight>
                <a:latin typeface="inherit"/>
              </a:rPr>
              <a:t>e) teave tarnija või agregeerimisega tegeleva turuosalise vahetamise võimaluste ja kasutegurite kohta;</a:t>
            </a:r>
          </a:p>
          <a:p>
            <a:pPr algn="just"/>
            <a:r>
              <a:rPr lang="et-EE" b="0" i="0" dirty="0">
                <a:solidFill>
                  <a:srgbClr val="000000"/>
                </a:solidFill>
                <a:effectLst/>
                <a:highlight>
                  <a:srgbClr val="FFFFFF"/>
                </a:highlight>
                <a:latin typeface="inherit"/>
              </a:rPr>
              <a:t>f) lõpptarbija vahetamise viitenumber või lõpptarbija tarnimiskoha kordumatu tunnuskood;</a:t>
            </a:r>
          </a:p>
          <a:p>
            <a:pPr algn="just"/>
            <a:r>
              <a:rPr lang="et-EE" b="0" i="0" dirty="0">
                <a:solidFill>
                  <a:srgbClr val="000000"/>
                </a:solidFill>
                <a:effectLst/>
                <a:highlight>
                  <a:srgbClr val="FFFFFF"/>
                </a:highlight>
                <a:latin typeface="inherit"/>
              </a:rPr>
              <a:t>g) teave lõpptarbija õiguste kohta, mis seonduvad vaidluste kohtuvälise lahendamisega, sealhulgas vaidluste lahendamise eest artikli 26 kohaselt vastutava üksuse kontaktandmed;</a:t>
            </a:r>
          </a:p>
          <a:p>
            <a:pPr algn="just"/>
            <a:r>
              <a:rPr lang="et-EE" b="0" i="0" dirty="0">
                <a:solidFill>
                  <a:srgbClr val="000000"/>
                </a:solidFill>
                <a:effectLst/>
                <a:highlight>
                  <a:srgbClr val="FFFFFF"/>
                </a:highlight>
                <a:latin typeface="inherit"/>
              </a:rPr>
              <a:t>h) artiklis 25 osutatud ühtne kontaktpunkt;</a:t>
            </a:r>
          </a:p>
          <a:p>
            <a:pPr algn="just"/>
            <a:r>
              <a:rPr lang="et-EE" b="0" i="0" dirty="0">
                <a:solidFill>
                  <a:srgbClr val="000000"/>
                </a:solidFill>
                <a:effectLst/>
                <a:highlight>
                  <a:srgbClr val="FFFFFF"/>
                </a:highlight>
                <a:latin typeface="inherit"/>
              </a:rPr>
              <a:t>i) link või viide sellele, kust võib leida artiklis 14 osutatud võrdlemisvahendid.</a:t>
            </a:r>
          </a:p>
          <a:p>
            <a:pPr marL="457200" indent="-457200" algn="just"/>
            <a:endParaRPr lang="et-EE" b="0" i="0" dirty="0">
              <a:solidFill>
                <a:srgbClr val="000000"/>
              </a:solidFill>
              <a:effectLst/>
              <a:highlight>
                <a:srgbClr val="FFFFFF"/>
              </a:highlight>
              <a:latin typeface="inherit"/>
            </a:endParaRPr>
          </a:p>
          <a:p>
            <a:pPr marL="457200" indent="-457200" algn="just"/>
            <a:r>
              <a:rPr lang="et-EE" b="0" i="0" dirty="0">
                <a:solidFill>
                  <a:srgbClr val="000000"/>
                </a:solidFill>
                <a:effectLst/>
                <a:highlight>
                  <a:srgbClr val="FFFFFF"/>
                </a:highlight>
                <a:latin typeface="inherit"/>
              </a:rPr>
              <a:t>1.3. Kui arved põhinevad tegelikul tarbimisel või </a:t>
            </a:r>
            <a:r>
              <a:rPr lang="et-EE" b="0" i="0" dirty="0" err="1">
                <a:solidFill>
                  <a:srgbClr val="000000"/>
                </a:solidFill>
                <a:effectLst/>
                <a:highlight>
                  <a:srgbClr val="FFFFFF"/>
                </a:highlight>
                <a:latin typeface="inherit"/>
              </a:rPr>
              <a:t>kauglugemisel</a:t>
            </a:r>
            <a:r>
              <a:rPr lang="et-EE" b="0" i="0" dirty="0">
                <a:solidFill>
                  <a:srgbClr val="000000"/>
                </a:solidFill>
                <a:effectLst/>
                <a:highlight>
                  <a:srgbClr val="FFFFFF"/>
                </a:highlight>
                <a:latin typeface="inherit"/>
              </a:rPr>
              <a:t>, tehakse lõpptarbijale tema arvetel ja perioodi tasaarveldusarvetel, koos selliste arvetega või neil arvetel viidatud kohas kättesaadavaks järgmine teave:</a:t>
            </a:r>
          </a:p>
          <a:p>
            <a:pPr algn="just"/>
            <a:r>
              <a:rPr lang="et-EE" b="0" i="0" dirty="0">
                <a:solidFill>
                  <a:srgbClr val="000000"/>
                </a:solidFill>
                <a:effectLst/>
                <a:highlight>
                  <a:srgbClr val="FFFFFF"/>
                </a:highlight>
                <a:latin typeface="inherit"/>
              </a:rPr>
              <a:t>a) lõpptarbija jooksva elektritarbimise võrdlus lõpptarbija eelmise aasta sama perioodi tarbimisega graafiku kujul;</a:t>
            </a:r>
          </a:p>
          <a:p>
            <a:pPr algn="just"/>
            <a:r>
              <a:rPr lang="et-EE" b="0" i="0" dirty="0">
                <a:solidFill>
                  <a:srgbClr val="000000"/>
                </a:solidFill>
                <a:effectLst/>
                <a:highlight>
                  <a:srgbClr val="FFFFFF"/>
                </a:highlight>
                <a:latin typeface="inherit"/>
              </a:rPr>
              <a:t>b) tarbijaorganisatsioonide, energiaagentuuride või sarnaste asutuste kontaktandmed, sealhulgas veebisaidid, kust on võimalik saada teavet selle kohta, milliste võtetega on võimalik energiat tarbivate seadmete energiatõhusust parandada;</a:t>
            </a:r>
          </a:p>
          <a:p>
            <a:pPr algn="just"/>
            <a:r>
              <a:rPr lang="et-EE" b="0" i="0" dirty="0">
                <a:solidFill>
                  <a:srgbClr val="000000"/>
                </a:solidFill>
                <a:effectLst/>
                <a:highlight>
                  <a:srgbClr val="FFFFFF"/>
                </a:highlight>
                <a:latin typeface="inherit"/>
              </a:rPr>
              <a:t>c) võrdlus samasse kasutajakategooriasse kuuluva keskmise norm- või võrdluslõpptarbijaga.</a:t>
            </a:r>
          </a:p>
          <a:p>
            <a:endParaRPr lang="et-EE" dirty="0"/>
          </a:p>
          <a:p>
            <a:pPr algn="just"/>
            <a:r>
              <a:rPr lang="et-EE" dirty="0">
                <a:effectLst/>
                <a:latin typeface="inherit"/>
              </a:rPr>
              <a:t>3. Lõpptarbijale kohaldatava hinna komponendid</a:t>
            </a:r>
          </a:p>
          <a:p>
            <a:pPr algn="just"/>
            <a:r>
              <a:rPr lang="et-EE" dirty="0">
                <a:effectLst/>
                <a:latin typeface="inherit"/>
              </a:rPr>
              <a:t>Tarbijahind koosneb kolmest komponendist: energia- ja tarnekomponent, võrgukomponent (ülekandmine ja jaotamine) ning lisanduvad tasud, maksud ja lõivud.</a:t>
            </a:r>
          </a:p>
          <a:p>
            <a:pPr algn="just"/>
            <a:r>
              <a:rPr lang="et-EE" dirty="0">
                <a:effectLst/>
                <a:latin typeface="inherit"/>
              </a:rPr>
              <a:t>Kui lõpptarbijale kohaldatav hind on arvetel komponentideks jaotatud, kasutatakse kogu liidus Euroopa Parlamendi ja nõukogu määruses (EL) 2016/1952 (</a:t>
            </a:r>
            <a:r>
              <a:rPr lang="et-EE" u="none" strike="noStrike" dirty="0">
                <a:solidFill>
                  <a:srgbClr val="337AB7"/>
                </a:solidFill>
                <a:effectLst/>
                <a:latin typeface="inherit"/>
                <a:hlinkClick r:id="rId3"/>
              </a:rPr>
              <a:t> </a:t>
            </a:r>
            <a:r>
              <a:rPr lang="et-EE" u="none" strike="noStrike" baseline="30000" dirty="0">
                <a:solidFill>
                  <a:srgbClr val="337AB7"/>
                </a:solidFill>
                <a:effectLst/>
                <a:latin typeface="inherit"/>
                <a:hlinkClick r:id="rId3"/>
              </a:rPr>
              <a:t>13</a:t>
            </a:r>
            <a:r>
              <a:rPr lang="et-EE" u="none" strike="noStrike" dirty="0">
                <a:solidFill>
                  <a:srgbClr val="337AB7"/>
                </a:solidFill>
                <a:effectLst/>
                <a:latin typeface="inherit"/>
                <a:hlinkClick r:id="rId3"/>
              </a:rPr>
              <a:t> </a:t>
            </a:r>
            <a:r>
              <a:rPr lang="et-EE" dirty="0">
                <a:effectLst/>
                <a:latin typeface="inherit"/>
              </a:rPr>
              <a:t>) kohaselt nende kolme komponendi ühtseid määratlusi.</a:t>
            </a:r>
          </a:p>
          <a:p>
            <a:endParaRPr lang="et-EE" dirty="0"/>
          </a:p>
        </p:txBody>
      </p:sp>
      <p:sp>
        <p:nvSpPr>
          <p:cNvPr id="4" name="Slaidinumbri kohatäide 3"/>
          <p:cNvSpPr>
            <a:spLocks noGrp="1"/>
          </p:cNvSpPr>
          <p:nvPr>
            <p:ph type="sldNum" sz="quarter" idx="5"/>
          </p:nvPr>
        </p:nvSpPr>
        <p:spPr/>
        <p:txBody>
          <a:bodyPr/>
          <a:lstStyle/>
          <a:p>
            <a:fld id="{30513F01-B7ED-9846-87BF-55FB679648E7}" type="slidenum">
              <a:rPr lang="en-EE" smtClean="0"/>
              <a:t>9</a:t>
            </a:fld>
            <a:endParaRPr lang="en-EE"/>
          </a:p>
        </p:txBody>
      </p:sp>
    </p:spTree>
    <p:extLst>
      <p:ext uri="{BB962C8B-B14F-4D97-AF65-F5344CB8AC3E}">
        <p14:creationId xmlns:p14="http://schemas.microsoft.com/office/powerpoint/2010/main" val="3426672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algn="just">
              <a:tabLst>
                <a:tab pos="1242060" algn="l"/>
              </a:tabLst>
            </a:pPr>
            <a:r>
              <a:rPr lang="et-EE" sz="1800" b="1" dirty="0">
                <a:effectLst/>
                <a:latin typeface="Times New Roman" panose="02020603050405020304" pitchFamily="18" charset="0"/>
                <a:ea typeface="Calibri" panose="020F0502020204030204" pitchFamily="34" charset="0"/>
                <a:cs typeface="Times New Roman" panose="02020603050405020304" pitchFamily="18" charset="0"/>
              </a:rPr>
              <a:t>Turuosaliste tagasiside kohaselt soovitakse täpsemalt loetelu infot, mis vajaks tarbijale edastamist.</a:t>
            </a:r>
          </a:p>
          <a:p>
            <a:pPr algn="just">
              <a:tabLst>
                <a:tab pos="1242060" algn="l"/>
              </a:tabLst>
            </a:pPr>
            <a:endParaRPr lang="et-EE"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tabLst>
                <a:tab pos="1242060" algn="l"/>
              </a:tabLst>
            </a:pPr>
            <a:r>
              <a:rPr lang="et-EE" sz="1800" b="1" dirty="0">
                <a:effectLst/>
                <a:latin typeface="Times New Roman" panose="02020603050405020304" pitchFamily="18" charset="0"/>
                <a:ea typeface="Calibri" panose="020F0502020204030204" pitchFamily="34" charset="0"/>
                <a:cs typeface="Times New Roman" panose="02020603050405020304" pitchFamily="18" charset="0"/>
              </a:rPr>
              <a:t>Seletuskiri:</a:t>
            </a:r>
          </a:p>
          <a:p>
            <a:pPr algn="just">
              <a:tabLst>
                <a:tab pos="1242060" algn="l"/>
              </a:tabLst>
            </a:pPr>
            <a:r>
              <a:rPr lang="et-EE" sz="1800" b="1" dirty="0">
                <a:effectLst/>
                <a:latin typeface="Times New Roman" panose="02020603050405020304" pitchFamily="18" charset="0"/>
                <a:ea typeface="Calibri" panose="020F0502020204030204" pitchFamily="34" charset="0"/>
                <a:cs typeface="Times New Roman" panose="02020603050405020304" pitchFamily="18" charset="0"/>
              </a:rPr>
              <a:t>Eelnõu punktidega 41 ja 42</a:t>
            </a:r>
            <a:r>
              <a:rPr lang="et-EE" sz="1800" dirty="0">
                <a:effectLst/>
                <a:latin typeface="Times New Roman" panose="02020603050405020304" pitchFamily="18" charset="0"/>
                <a:ea typeface="Calibri" panose="020F0502020204030204" pitchFamily="34" charset="0"/>
                <a:cs typeface="Times New Roman" panose="02020603050405020304" pitchFamily="18" charset="0"/>
              </a:rPr>
              <a:t> täiendatakse § 90 lõike 2 teist lauset võrguettevõtja kohustusega enne tarbija </a:t>
            </a:r>
            <a:r>
              <a:rPr lang="et-EE" sz="1800" dirty="0" err="1">
                <a:effectLst/>
                <a:latin typeface="Times New Roman" panose="02020603050405020304" pitchFamily="18" charset="0"/>
                <a:ea typeface="Calibri" panose="020F0502020204030204" pitchFamily="34" charset="0"/>
                <a:cs typeface="Times New Roman" panose="02020603050405020304" pitchFamily="18" charset="0"/>
              </a:rPr>
              <a:t>lahtiühendamist</a:t>
            </a:r>
            <a:r>
              <a:rPr lang="et-EE" sz="1800" dirty="0">
                <a:effectLst/>
                <a:latin typeface="Times New Roman" panose="02020603050405020304" pitchFamily="18" charset="0"/>
                <a:ea typeface="Calibri" panose="020F0502020204030204" pitchFamily="34" charset="0"/>
                <a:cs typeface="Times New Roman" panose="02020603050405020304" pitchFamily="18" charset="0"/>
              </a:rPr>
              <a:t> anda talle ülevaade muudest võimalustest peale </a:t>
            </a:r>
            <a:r>
              <a:rPr lang="et-EE" sz="1800" dirty="0" err="1">
                <a:effectLst/>
                <a:latin typeface="Times New Roman" panose="02020603050405020304" pitchFamily="18" charset="0"/>
                <a:ea typeface="Calibri" panose="020F0502020204030204" pitchFamily="34" charset="0"/>
                <a:cs typeface="Times New Roman" panose="02020603050405020304" pitchFamily="18" charset="0"/>
              </a:rPr>
              <a:t>lahtiühendamise</a:t>
            </a:r>
            <a:r>
              <a:rPr lang="et-EE" sz="1800" dirty="0">
                <a:effectLst/>
                <a:latin typeface="Times New Roman" panose="02020603050405020304" pitchFamily="18" charset="0"/>
                <a:ea typeface="Calibri" panose="020F0502020204030204" pitchFamily="34" charset="0"/>
                <a:cs typeface="Times New Roman" panose="02020603050405020304" pitchFamily="18" charset="0"/>
              </a:rPr>
              <a:t>. §-i 90 lisatakse lõige 2</a:t>
            </a:r>
            <a:r>
              <a:rPr lang="et-EE" sz="18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t-EE" sz="1800" dirty="0">
                <a:effectLst/>
                <a:latin typeface="Times New Roman" panose="02020603050405020304" pitchFamily="18" charset="0"/>
                <a:ea typeface="Calibri" panose="020F0502020204030204" pitchFamily="34" charset="0"/>
                <a:cs typeface="Times New Roman" panose="02020603050405020304" pitchFamily="18" charset="0"/>
              </a:rPr>
              <a:t>, milles loetletakse teave muude võimaluste kohta kui tarbimiskoha võrgust </a:t>
            </a:r>
            <a:r>
              <a:rPr lang="et-EE" sz="1800" dirty="0" err="1">
                <a:effectLst/>
                <a:latin typeface="Times New Roman" panose="02020603050405020304" pitchFamily="18" charset="0"/>
                <a:ea typeface="Calibri" panose="020F0502020204030204" pitchFamily="34" charset="0"/>
                <a:cs typeface="Times New Roman" panose="02020603050405020304" pitchFamily="18" charset="0"/>
              </a:rPr>
              <a:t>lahtiühendamine</a:t>
            </a:r>
            <a:r>
              <a:rPr lang="et-EE" sz="1800" dirty="0">
                <a:effectLst/>
                <a:latin typeface="Times New Roman" panose="02020603050405020304" pitchFamily="18" charset="0"/>
                <a:ea typeface="Calibri" panose="020F0502020204030204" pitchFamily="34" charset="0"/>
                <a:cs typeface="Times New Roman" panose="02020603050405020304" pitchFamily="18" charset="0"/>
              </a:rPr>
              <a:t> sh teave sotsiaalhoolekandeseadusega sätestatud võimalustest.</a:t>
            </a:r>
          </a:p>
          <a:p>
            <a:pPr algn="just">
              <a:tabLst>
                <a:tab pos="1242060" algn="l"/>
              </a:tabLst>
            </a:pPr>
            <a:r>
              <a:rPr lang="et-EE" sz="1800" dirty="0">
                <a:effectLst/>
                <a:latin typeface="Times New Roman" panose="02020603050405020304" pitchFamily="18" charset="0"/>
                <a:ea typeface="Calibri" panose="020F0502020204030204" pitchFamily="34" charset="0"/>
                <a:cs typeface="Times New Roman" panose="02020603050405020304" pitchFamily="18" charset="0"/>
              </a:rPr>
              <a:t>§ 90 lõige 2</a:t>
            </a:r>
            <a:r>
              <a:rPr lang="et-EE" sz="18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t-EE" sz="1800" dirty="0">
                <a:effectLst/>
                <a:latin typeface="Times New Roman" panose="02020603050405020304" pitchFamily="18" charset="0"/>
                <a:ea typeface="Calibri" panose="020F0502020204030204" pitchFamily="34" charset="0"/>
                <a:cs typeface="Times New Roman" panose="02020603050405020304" pitchFamily="18" charset="0"/>
              </a:rPr>
              <a:t> punkt 1 viitab sotsiaalhoolekandeseaduses sätestatud võimalustele. Sotsiaalhoolekandeseaduse § 44 sätestab kohalike omavalitsuste poolt pakutava </a:t>
            </a:r>
            <a:r>
              <a:rPr lang="et-EE" sz="1800" dirty="0" err="1">
                <a:effectLst/>
                <a:latin typeface="Times New Roman" panose="02020603050405020304" pitchFamily="18" charset="0"/>
                <a:ea typeface="Calibri" panose="020F0502020204030204" pitchFamily="34" charset="0"/>
                <a:cs typeface="Times New Roman" panose="02020603050405020304" pitchFamily="18" charset="0"/>
              </a:rPr>
              <a:t>võlanõustamisteenuse</a:t>
            </a:r>
            <a:r>
              <a:rPr lang="et-EE" sz="1800" dirty="0">
                <a:effectLst/>
                <a:latin typeface="Times New Roman" panose="02020603050405020304" pitchFamily="18" charset="0"/>
                <a:ea typeface="Calibri" panose="020F0502020204030204" pitchFamily="34" charset="0"/>
                <a:cs typeface="Times New Roman" panose="02020603050405020304" pitchFamily="18" charset="0"/>
              </a:rPr>
              <a:t> ja §-d 131–134 võimaluse saada toimetulekutoetust. </a:t>
            </a:r>
            <a:r>
              <a:rPr lang="et-EE" sz="1800">
                <a:effectLst/>
                <a:latin typeface="Times New Roman" panose="02020603050405020304" pitchFamily="18" charset="0"/>
                <a:ea typeface="Calibri" panose="020F0502020204030204" pitchFamily="34" charset="0"/>
                <a:cs typeface="Times New Roman" panose="02020603050405020304" pitchFamily="18" charset="0"/>
              </a:rPr>
              <a:t>Teave </a:t>
            </a:r>
            <a:r>
              <a:rPr lang="et-EE" sz="1800" dirty="0" err="1">
                <a:effectLst/>
                <a:latin typeface="Times New Roman" panose="02020603050405020304" pitchFamily="18" charset="0"/>
                <a:ea typeface="Calibri" panose="020F0502020204030204" pitchFamily="34" charset="0"/>
                <a:cs typeface="Times New Roman" panose="02020603050405020304" pitchFamily="18" charset="0"/>
              </a:rPr>
              <a:t>võlanõustamisteenuse</a:t>
            </a:r>
            <a:r>
              <a:rPr lang="et-EE" sz="1800" dirty="0">
                <a:effectLst/>
                <a:latin typeface="Times New Roman" panose="02020603050405020304" pitchFamily="18" charset="0"/>
                <a:ea typeface="Calibri" panose="020F0502020204030204" pitchFamily="34" charset="0"/>
                <a:cs typeface="Times New Roman" panose="02020603050405020304" pitchFamily="18" charset="0"/>
              </a:rPr>
              <a:t> ja toimetulekutoetuse olemasolu kohta võib </a:t>
            </a:r>
            <a:r>
              <a:rPr lang="et-EE" sz="1800" dirty="0" err="1">
                <a:effectLst/>
                <a:latin typeface="Times New Roman" panose="02020603050405020304" pitchFamily="18" charset="0"/>
                <a:ea typeface="Calibri" panose="020F0502020204030204" pitchFamily="34" charset="0"/>
                <a:cs typeface="Times New Roman" panose="02020603050405020304" pitchFamily="18" charset="0"/>
              </a:rPr>
              <a:t>võlgast</a:t>
            </a:r>
            <a:r>
              <a:rPr lang="et-EE" sz="1800" dirty="0">
                <a:effectLst/>
                <a:latin typeface="Times New Roman" panose="02020603050405020304" pitchFamily="18" charset="0"/>
                <a:ea typeface="Calibri" panose="020F0502020204030204" pitchFamily="34" charset="0"/>
                <a:cs typeface="Times New Roman" panose="02020603050405020304" pitchFamily="18" charset="0"/>
              </a:rPr>
              <a:t> abistada ja vältida tarbimiskoha </a:t>
            </a:r>
            <a:r>
              <a:rPr lang="et-EE" sz="1800" dirty="0" err="1">
                <a:effectLst/>
                <a:latin typeface="Times New Roman" panose="02020603050405020304" pitchFamily="18" charset="0"/>
                <a:ea typeface="Calibri" panose="020F0502020204030204" pitchFamily="34" charset="0"/>
                <a:cs typeface="Times New Roman" panose="02020603050405020304" pitchFamily="18" charset="0"/>
              </a:rPr>
              <a:t>lahtiühendamist</a:t>
            </a:r>
            <a:r>
              <a:rPr lang="et-EE" sz="1800" dirty="0">
                <a:effectLst/>
                <a:latin typeface="Times New Roman" panose="02020603050405020304" pitchFamily="18" charset="0"/>
                <a:ea typeface="Calibri" panose="020F0502020204030204" pitchFamily="34" charset="0"/>
                <a:cs typeface="Times New Roman" panose="02020603050405020304" pitchFamily="18" charset="0"/>
              </a:rPr>
              <a:t> ja tarbija elektrita jäämisest.</a:t>
            </a:r>
          </a:p>
          <a:p>
            <a:pPr algn="just">
              <a:tabLst>
                <a:tab pos="1242060" algn="l"/>
              </a:tabLst>
            </a:pPr>
            <a:r>
              <a:rPr lang="et-EE" sz="1800" dirty="0">
                <a:effectLst/>
                <a:latin typeface="Times New Roman" panose="02020603050405020304" pitchFamily="18" charset="0"/>
                <a:ea typeface="Calibri" panose="020F0502020204030204" pitchFamily="34" charset="0"/>
                <a:cs typeface="Times New Roman" panose="02020603050405020304" pitchFamily="18" charset="0"/>
              </a:rPr>
              <a:t>§ 90 lõige 2</a:t>
            </a:r>
            <a:r>
              <a:rPr lang="et-EE" sz="18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t-EE" sz="1800" dirty="0">
                <a:effectLst/>
                <a:latin typeface="Times New Roman" panose="02020603050405020304" pitchFamily="18" charset="0"/>
                <a:ea typeface="Calibri" panose="020F0502020204030204" pitchFamily="34" charset="0"/>
                <a:cs typeface="Times New Roman" panose="02020603050405020304" pitchFamily="18" charset="0"/>
              </a:rPr>
              <a:t> punkt 2 kohaselt tuleb võrguettevõtjal esitada tarbijale teave energiasäästmise võimaluste kohta. Teadlikkus energiasäästmise võimaluste kohta võib aidata tarbijat oma kulusid kontrolli alla saada.</a:t>
            </a:r>
          </a:p>
          <a:p>
            <a:pPr algn="just">
              <a:tabLst>
                <a:tab pos="1242060" algn="l"/>
              </a:tabLst>
            </a:pPr>
            <a:r>
              <a:rPr lang="et-EE" sz="1800" dirty="0">
                <a:effectLst/>
                <a:latin typeface="Times New Roman" panose="02020603050405020304" pitchFamily="18" charset="0"/>
                <a:ea typeface="Calibri" panose="020F0502020204030204" pitchFamily="34" charset="0"/>
                <a:cs typeface="Times New Roman" panose="02020603050405020304" pitchFamily="18" charset="0"/>
              </a:rPr>
              <a:t>§ 90 lõige 2</a:t>
            </a:r>
            <a:r>
              <a:rPr lang="et-EE" sz="18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t-EE" sz="1800" dirty="0">
                <a:effectLst/>
                <a:latin typeface="Times New Roman" panose="02020603050405020304" pitchFamily="18" charset="0"/>
                <a:ea typeface="Calibri" panose="020F0502020204030204" pitchFamily="34" charset="0"/>
                <a:cs typeface="Times New Roman" panose="02020603050405020304" pitchFamily="18" charset="0"/>
              </a:rPr>
              <a:t> punkt 3 kohaselt tuleb võrguettevõtjal esitada tarbijale teave alternatiivsete maksevõimaluste kohta, näiteks võlgnevuse eest osamaksetena või maksegraafiku alusel tasumise kohta. Teave võimaldab tarbijal oma kulusid planeerida, need kontrolli alla saada ja vältida tarbimiskoha võrgust </a:t>
            </a:r>
            <a:r>
              <a:rPr lang="et-EE" sz="1800" dirty="0" err="1">
                <a:effectLst/>
                <a:latin typeface="Times New Roman" panose="02020603050405020304" pitchFamily="18" charset="0"/>
                <a:ea typeface="Calibri" panose="020F0502020204030204" pitchFamily="34" charset="0"/>
                <a:cs typeface="Times New Roman" panose="02020603050405020304" pitchFamily="18" charset="0"/>
              </a:rPr>
              <a:t>lahtiühendamist</a:t>
            </a:r>
            <a:r>
              <a:rPr lang="et-EE" sz="18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tabLst>
                <a:tab pos="1242060" algn="l"/>
              </a:tabLst>
            </a:pPr>
            <a:r>
              <a:rPr lang="et-EE" sz="1800" dirty="0">
                <a:effectLst/>
                <a:latin typeface="Times New Roman" panose="02020603050405020304" pitchFamily="18" charset="0"/>
                <a:ea typeface="Calibri" panose="020F0502020204030204" pitchFamily="34" charset="0"/>
                <a:cs typeface="Times New Roman" panose="02020603050405020304" pitchFamily="18" charset="0"/>
              </a:rPr>
              <a:t>§ 90 lõige 2</a:t>
            </a:r>
            <a:r>
              <a:rPr lang="et-EE" sz="18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t-EE" sz="1800" dirty="0">
                <a:effectLst/>
                <a:latin typeface="Times New Roman" panose="02020603050405020304" pitchFamily="18" charset="0"/>
                <a:ea typeface="Calibri" panose="020F0502020204030204" pitchFamily="34" charset="0"/>
                <a:cs typeface="Times New Roman" panose="02020603050405020304" pitchFamily="18" charset="0"/>
              </a:rPr>
              <a:t> punkt 4 kohaselt edastab võrguettevõtja tarbijale info võimaluse kohta vähendada kuni võlgnevuse kõrvaldamiseni tema võrguühenduse võimsust, kui võrguettevõtja selliseid võimalusi pakub.</a:t>
            </a:r>
          </a:p>
          <a:p>
            <a:endParaRPr lang="et-EE" dirty="0"/>
          </a:p>
        </p:txBody>
      </p:sp>
      <p:sp>
        <p:nvSpPr>
          <p:cNvPr id="4" name="Slaidinumbri kohatäide 3"/>
          <p:cNvSpPr>
            <a:spLocks noGrp="1"/>
          </p:cNvSpPr>
          <p:nvPr>
            <p:ph type="sldNum" sz="quarter" idx="5"/>
          </p:nvPr>
        </p:nvSpPr>
        <p:spPr/>
        <p:txBody>
          <a:bodyPr/>
          <a:lstStyle/>
          <a:p>
            <a:fld id="{30513F01-B7ED-9846-87BF-55FB679648E7}" type="slidenum">
              <a:rPr lang="en-EE" smtClean="0"/>
              <a:t>10</a:t>
            </a:fld>
            <a:endParaRPr lang="en-EE"/>
          </a:p>
        </p:txBody>
      </p:sp>
    </p:spTree>
    <p:extLst>
      <p:ext uri="{BB962C8B-B14F-4D97-AF65-F5344CB8AC3E}">
        <p14:creationId xmlns:p14="http://schemas.microsoft.com/office/powerpoint/2010/main" val="2076331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sislai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C09D9FC-74D5-CC54-0BB9-F12C69A180F7}"/>
              </a:ext>
            </a:extLst>
          </p:cNvPr>
          <p:cNvSpPr>
            <a:spLocks noGrp="1"/>
          </p:cNvSpPr>
          <p:nvPr>
            <p:ph type="title" hasCustomPrompt="1"/>
          </p:nvPr>
        </p:nvSpPr>
        <p:spPr>
          <a:xfrm>
            <a:off x="766763" y="4903427"/>
            <a:ext cx="11425237" cy="1090324"/>
          </a:xfrm>
        </p:spPr>
        <p:txBody>
          <a:bodyPr>
            <a:normAutofit/>
          </a:bodyPr>
          <a:lstStyle>
            <a:lvl1pPr>
              <a:defRPr sz="4000"/>
            </a:lvl1pPr>
          </a:lstStyle>
          <a:p>
            <a:r>
              <a:rPr lang="en-US" err="1"/>
              <a:t>Pealkiri</a:t>
            </a:r>
            <a:endParaRPr lang="en-EE"/>
          </a:p>
        </p:txBody>
      </p:sp>
      <p:sp>
        <p:nvSpPr>
          <p:cNvPr id="3" name="Picture Placeholder 2">
            <a:extLst>
              <a:ext uri="{FF2B5EF4-FFF2-40B4-BE49-F238E27FC236}">
                <a16:creationId xmlns:a16="http://schemas.microsoft.com/office/drawing/2014/main" id="{3226A37F-07AE-46BB-5CDD-EF125B55B856}"/>
              </a:ext>
            </a:extLst>
          </p:cNvPr>
          <p:cNvSpPr>
            <a:spLocks noGrp="1" noRot="1" noMove="1" noResize="1" noEditPoints="1" noAdjustHandles="1" noChangeArrowheads="1" noChangeShapeType="1"/>
          </p:cNvSpPr>
          <p:nvPr>
            <p:ph type="pic" sz="quarter" idx="10" hasCustomPrompt="1"/>
          </p:nvPr>
        </p:nvSpPr>
        <p:spPr>
          <a:xfrm>
            <a:off x="1" y="1382751"/>
            <a:ext cx="12192000" cy="3278459"/>
          </a:xfrm>
          <a:prstGeom prst="rect">
            <a:avLst/>
          </a:prstGeom>
          <a:solidFill>
            <a:schemeClr val="tx1"/>
          </a:solidFill>
        </p:spPr>
        <p:txBody>
          <a:bodyPr/>
          <a:lstStyle>
            <a:lvl1pPr marL="0" indent="0">
              <a:buNone/>
              <a:defRPr sz="1200" b="0">
                <a:solidFill>
                  <a:schemeClr val="bg1">
                    <a:lumMod val="50000"/>
                  </a:schemeClr>
                </a:solidFill>
                <a:latin typeface="+mn-lt"/>
              </a:defRPr>
            </a:lvl1pPr>
          </a:lstStyle>
          <a:p>
            <a:r>
              <a:rPr lang="en-US"/>
              <a:t>Image Placeholder</a:t>
            </a:r>
            <a:endParaRPr lang="en-ID"/>
          </a:p>
        </p:txBody>
      </p:sp>
      <p:sp>
        <p:nvSpPr>
          <p:cNvPr id="4" name="Slide Number Placeholder 3">
            <a:extLst>
              <a:ext uri="{FF2B5EF4-FFF2-40B4-BE49-F238E27FC236}">
                <a16:creationId xmlns:a16="http://schemas.microsoft.com/office/drawing/2014/main" id="{6D6B18D2-B1DC-3C40-88B1-3FFDBF5A5071}"/>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9" name="Straight Connector 8">
            <a:extLst>
              <a:ext uri="{FF2B5EF4-FFF2-40B4-BE49-F238E27FC236}">
                <a16:creationId xmlns:a16="http://schemas.microsoft.com/office/drawing/2014/main" id="{E480BACE-E02B-3F19-D0C0-55FAFEA5E285}"/>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Date Placeholder 3">
            <a:extLst>
              <a:ext uri="{FF2B5EF4-FFF2-40B4-BE49-F238E27FC236}">
                <a16:creationId xmlns:a16="http://schemas.microsoft.com/office/drawing/2014/main" id="{77F7AA85-77AB-B7BB-389F-6374DE3838E8}"/>
              </a:ext>
            </a:extLst>
          </p:cNvPr>
          <p:cNvSpPr>
            <a:spLocks noGrp="1"/>
          </p:cNvSpPr>
          <p:nvPr>
            <p:ph type="dt" sz="half" idx="2"/>
          </p:nvPr>
        </p:nvSpPr>
        <p:spPr>
          <a:xfrm>
            <a:off x="8610600" y="438150"/>
            <a:ext cx="2743200" cy="365125"/>
          </a:xfrm>
          <a:prstGeom prst="rect">
            <a:avLst/>
          </a:prstGeom>
        </p:spPr>
        <p:txBody>
          <a:bodyPr vert="horz" lIns="91440" tIns="45720" rIns="91440" bIns="45720" rtlCol="0" anchor="ctr"/>
          <a:lstStyle>
            <a:lvl1pPr algn="r">
              <a:defRPr sz="1200">
                <a:solidFill>
                  <a:srgbClr val="003087"/>
                </a:solidFill>
                <a:latin typeface="Roboto Light" panose="02000000000000000000" pitchFamily="2" charset="0"/>
                <a:ea typeface="Roboto Light" panose="02000000000000000000" pitchFamily="2" charset="0"/>
                <a:cs typeface="Roboto Light" panose="02000000000000000000" pitchFamily="2" charset="0"/>
              </a:defRPr>
            </a:lvl1pPr>
          </a:lstStyle>
          <a:p>
            <a:endParaRPr lang="en-EE"/>
          </a:p>
        </p:txBody>
      </p:sp>
    </p:spTree>
    <p:extLst>
      <p:ext uri="{BB962C8B-B14F-4D97-AF65-F5344CB8AC3E}">
        <p14:creationId xmlns:p14="http://schemas.microsoft.com/office/powerpoint/2010/main" val="428065781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Põhi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1431B-E6BF-5D65-4B97-108FE1479BDF}"/>
              </a:ext>
            </a:extLst>
          </p:cNvPr>
          <p:cNvSpPr>
            <a:spLocks noGrp="1"/>
          </p:cNvSpPr>
          <p:nvPr>
            <p:ph type="title" hasCustomPrompt="1"/>
          </p:nvPr>
        </p:nvSpPr>
        <p:spPr>
          <a:xfrm>
            <a:off x="766763" y="1123121"/>
            <a:ext cx="10587037" cy="1133062"/>
          </a:xfrm>
        </p:spPr>
        <p:txBody>
          <a:bodyPr/>
          <a:lstStyle/>
          <a:p>
            <a:r>
              <a:rPr lang="en-US" err="1"/>
              <a:t>Pealkiri</a:t>
            </a:r>
            <a:endParaRPr lang="en-EE"/>
          </a:p>
        </p:txBody>
      </p:sp>
      <p:sp>
        <p:nvSpPr>
          <p:cNvPr id="3" name="Content Placeholder 2">
            <a:extLst>
              <a:ext uri="{FF2B5EF4-FFF2-40B4-BE49-F238E27FC236}">
                <a16:creationId xmlns:a16="http://schemas.microsoft.com/office/drawing/2014/main" id="{507FB8B3-1C22-381D-E53A-DDC6164C2A0C}"/>
              </a:ext>
            </a:extLst>
          </p:cNvPr>
          <p:cNvSpPr>
            <a:spLocks noGrp="1"/>
          </p:cNvSpPr>
          <p:nvPr>
            <p:ph idx="1"/>
          </p:nvPr>
        </p:nvSpPr>
        <p:spPr>
          <a:xfrm>
            <a:off x="766763" y="2355574"/>
            <a:ext cx="10587037" cy="382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8" name="Slide Number Placeholder 3">
            <a:extLst>
              <a:ext uri="{FF2B5EF4-FFF2-40B4-BE49-F238E27FC236}">
                <a16:creationId xmlns:a16="http://schemas.microsoft.com/office/drawing/2014/main" id="{A8F29C10-6243-4F4E-7DE9-E879214E5FFF}"/>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9" name="Straight Connector 8">
            <a:extLst>
              <a:ext uri="{FF2B5EF4-FFF2-40B4-BE49-F238E27FC236}">
                <a16:creationId xmlns:a16="http://schemas.microsoft.com/office/drawing/2014/main" id="{C598A138-76F5-9165-BA96-A38E446AC882}"/>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641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õhi 10">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FB11952B-3F02-838E-6D1D-38CBD9248DD6}"/>
              </a:ext>
            </a:extLst>
          </p:cNvPr>
          <p:cNvSpPr>
            <a:spLocks noGrp="1"/>
          </p:cNvSpPr>
          <p:nvPr>
            <p:ph type="pic" sz="quarter" idx="14"/>
          </p:nvPr>
        </p:nvSpPr>
        <p:spPr>
          <a:xfrm>
            <a:off x="2251881" y="1075038"/>
            <a:ext cx="4447489" cy="1795020"/>
          </a:xfrm>
        </p:spPr>
        <p:txBody>
          <a:bodyPr/>
          <a:lstStyle/>
          <a:p>
            <a:r>
              <a:rPr lang="en-US"/>
              <a:t>Click icon to add picture</a:t>
            </a:r>
            <a:endParaRPr lang="en-EE"/>
          </a:p>
        </p:txBody>
      </p:sp>
      <p:sp>
        <p:nvSpPr>
          <p:cNvPr id="13" name="Text Placeholder 12">
            <a:extLst>
              <a:ext uri="{FF2B5EF4-FFF2-40B4-BE49-F238E27FC236}">
                <a16:creationId xmlns:a16="http://schemas.microsoft.com/office/drawing/2014/main" id="{90B7B218-0E74-23C2-E7C2-46E4C9269A80}"/>
              </a:ext>
            </a:extLst>
          </p:cNvPr>
          <p:cNvSpPr>
            <a:spLocks noGrp="1"/>
          </p:cNvSpPr>
          <p:nvPr>
            <p:ph type="body" sz="quarter" idx="16"/>
          </p:nvPr>
        </p:nvSpPr>
        <p:spPr>
          <a:xfrm>
            <a:off x="766763" y="3081403"/>
            <a:ext cx="10587037" cy="30636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5" name="Picture Placeholder 8">
            <a:extLst>
              <a:ext uri="{FF2B5EF4-FFF2-40B4-BE49-F238E27FC236}">
                <a16:creationId xmlns:a16="http://schemas.microsoft.com/office/drawing/2014/main" id="{9E46283D-811B-838D-B5E9-D933237F82BB}"/>
              </a:ext>
            </a:extLst>
          </p:cNvPr>
          <p:cNvSpPr>
            <a:spLocks noGrp="1"/>
          </p:cNvSpPr>
          <p:nvPr>
            <p:ph type="pic" sz="quarter" idx="17"/>
          </p:nvPr>
        </p:nvSpPr>
        <p:spPr>
          <a:xfrm>
            <a:off x="6906310" y="1075036"/>
            <a:ext cx="4447490" cy="1795021"/>
          </a:xfrm>
        </p:spPr>
        <p:txBody>
          <a:bodyPr/>
          <a:lstStyle/>
          <a:p>
            <a:r>
              <a:rPr lang="en-US"/>
              <a:t>Click icon to add picture</a:t>
            </a:r>
            <a:endParaRPr lang="en-EE"/>
          </a:p>
        </p:txBody>
      </p:sp>
      <p:sp>
        <p:nvSpPr>
          <p:cNvPr id="8" name="Slide Number Placeholder 3">
            <a:extLst>
              <a:ext uri="{FF2B5EF4-FFF2-40B4-BE49-F238E27FC236}">
                <a16:creationId xmlns:a16="http://schemas.microsoft.com/office/drawing/2014/main" id="{A703F8FE-4A80-DB97-5B87-A32531CAC19A}"/>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9" name="Straight Connector 8">
            <a:extLst>
              <a:ext uri="{FF2B5EF4-FFF2-40B4-BE49-F238E27FC236}">
                <a16:creationId xmlns:a16="http://schemas.microsoft.com/office/drawing/2014/main" id="{AA0718C4-CBE6-243F-921D-0F0AD6B4D3F2}"/>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76436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õhi 11">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FB11952B-3F02-838E-6D1D-38CBD9248DD6}"/>
              </a:ext>
            </a:extLst>
          </p:cNvPr>
          <p:cNvSpPr>
            <a:spLocks noGrp="1"/>
          </p:cNvSpPr>
          <p:nvPr>
            <p:ph type="pic" sz="quarter" idx="14"/>
          </p:nvPr>
        </p:nvSpPr>
        <p:spPr>
          <a:xfrm>
            <a:off x="766763" y="4122737"/>
            <a:ext cx="7341979" cy="2008188"/>
          </a:xfrm>
        </p:spPr>
        <p:txBody>
          <a:bodyPr/>
          <a:lstStyle/>
          <a:p>
            <a:r>
              <a:rPr lang="en-US"/>
              <a:t>Click icon to add picture</a:t>
            </a:r>
            <a:endParaRPr lang="en-EE"/>
          </a:p>
        </p:txBody>
      </p:sp>
      <p:sp>
        <p:nvSpPr>
          <p:cNvPr id="11" name="Picture Placeholder 8">
            <a:extLst>
              <a:ext uri="{FF2B5EF4-FFF2-40B4-BE49-F238E27FC236}">
                <a16:creationId xmlns:a16="http://schemas.microsoft.com/office/drawing/2014/main" id="{35645507-6BFC-03DC-1CE5-5576947BA2F5}"/>
              </a:ext>
            </a:extLst>
          </p:cNvPr>
          <p:cNvSpPr>
            <a:spLocks noGrp="1"/>
          </p:cNvSpPr>
          <p:nvPr>
            <p:ph type="pic" sz="quarter" idx="15"/>
          </p:nvPr>
        </p:nvSpPr>
        <p:spPr>
          <a:xfrm>
            <a:off x="8558211" y="674556"/>
            <a:ext cx="2795589" cy="5456369"/>
          </a:xfrm>
        </p:spPr>
        <p:txBody>
          <a:bodyPr/>
          <a:lstStyle/>
          <a:p>
            <a:r>
              <a:rPr lang="en-US"/>
              <a:t>Click icon to add picture</a:t>
            </a:r>
            <a:endParaRPr lang="en-EE"/>
          </a:p>
        </p:txBody>
      </p:sp>
      <p:sp>
        <p:nvSpPr>
          <p:cNvPr id="13" name="Text Placeholder 12">
            <a:extLst>
              <a:ext uri="{FF2B5EF4-FFF2-40B4-BE49-F238E27FC236}">
                <a16:creationId xmlns:a16="http://schemas.microsoft.com/office/drawing/2014/main" id="{90B7B218-0E74-23C2-E7C2-46E4C9269A80}"/>
              </a:ext>
            </a:extLst>
          </p:cNvPr>
          <p:cNvSpPr>
            <a:spLocks noGrp="1"/>
          </p:cNvSpPr>
          <p:nvPr>
            <p:ph type="body" sz="quarter" idx="16"/>
          </p:nvPr>
        </p:nvSpPr>
        <p:spPr>
          <a:xfrm>
            <a:off x="766763" y="1246909"/>
            <a:ext cx="7341979" cy="2650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6" name="Slide Number Placeholder 3">
            <a:extLst>
              <a:ext uri="{FF2B5EF4-FFF2-40B4-BE49-F238E27FC236}">
                <a16:creationId xmlns:a16="http://schemas.microsoft.com/office/drawing/2014/main" id="{2D04C673-49EE-D33D-804B-C6B28416B2C8}"/>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7" name="Straight Connector 6">
            <a:extLst>
              <a:ext uri="{FF2B5EF4-FFF2-40B4-BE49-F238E27FC236}">
                <a16:creationId xmlns:a16="http://schemas.microsoft.com/office/drawing/2014/main" id="{2C491EDD-7DF7-24FD-123B-ED73360D5BB4}"/>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658914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Põhi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575A8-8DF8-6F82-B3B4-771B17C9AECE}"/>
              </a:ext>
            </a:extLst>
          </p:cNvPr>
          <p:cNvSpPr>
            <a:spLocks noGrp="1"/>
          </p:cNvSpPr>
          <p:nvPr>
            <p:ph type="title"/>
          </p:nvPr>
        </p:nvSpPr>
        <p:spPr>
          <a:xfrm>
            <a:off x="766763" y="1269299"/>
            <a:ext cx="4005262" cy="1088389"/>
          </a:xfrm>
        </p:spPr>
        <p:txBody>
          <a:bodyPr anchor="b"/>
          <a:lstStyle>
            <a:lvl1pPr>
              <a:defRPr sz="3200"/>
            </a:lvl1pPr>
          </a:lstStyle>
          <a:p>
            <a:r>
              <a:rPr lang="en-US"/>
              <a:t>Click to edit Master title style</a:t>
            </a:r>
            <a:endParaRPr lang="en-EE"/>
          </a:p>
        </p:txBody>
      </p:sp>
      <p:sp>
        <p:nvSpPr>
          <p:cNvPr id="3" name="Content Placeholder 2">
            <a:extLst>
              <a:ext uri="{FF2B5EF4-FFF2-40B4-BE49-F238E27FC236}">
                <a16:creationId xmlns:a16="http://schemas.microsoft.com/office/drawing/2014/main" id="{477C20FC-5970-3EF4-9877-F38F1275E4C8}"/>
              </a:ext>
            </a:extLst>
          </p:cNvPr>
          <p:cNvSpPr>
            <a:spLocks noGrp="1"/>
          </p:cNvSpPr>
          <p:nvPr>
            <p:ph idx="1"/>
          </p:nvPr>
        </p:nvSpPr>
        <p:spPr>
          <a:xfrm>
            <a:off x="5183188" y="987425"/>
            <a:ext cx="6172200" cy="52914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Text Placeholder 3">
            <a:extLst>
              <a:ext uri="{FF2B5EF4-FFF2-40B4-BE49-F238E27FC236}">
                <a16:creationId xmlns:a16="http://schemas.microsoft.com/office/drawing/2014/main" id="{DE901726-052A-8A44-5F06-2CD4947E2645}"/>
              </a:ext>
            </a:extLst>
          </p:cNvPr>
          <p:cNvSpPr>
            <a:spLocks noGrp="1"/>
          </p:cNvSpPr>
          <p:nvPr>
            <p:ph type="body" sz="half" idx="2"/>
          </p:nvPr>
        </p:nvSpPr>
        <p:spPr>
          <a:xfrm>
            <a:off x="766764" y="2539682"/>
            <a:ext cx="4005262" cy="37391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3">
            <a:extLst>
              <a:ext uri="{FF2B5EF4-FFF2-40B4-BE49-F238E27FC236}">
                <a16:creationId xmlns:a16="http://schemas.microsoft.com/office/drawing/2014/main" id="{1FCDB37C-70AD-182C-A5E0-299E25A4A1E9}"/>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10" name="Straight Connector 9">
            <a:extLst>
              <a:ext uri="{FF2B5EF4-FFF2-40B4-BE49-F238E27FC236}">
                <a16:creationId xmlns:a16="http://schemas.microsoft.com/office/drawing/2014/main" id="{84700C8C-78FB-F2A4-BA0B-69CF454827DA}"/>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709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õhi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575A8-8DF8-6F82-B3B4-771B17C9AECE}"/>
              </a:ext>
            </a:extLst>
          </p:cNvPr>
          <p:cNvSpPr>
            <a:spLocks noGrp="1"/>
          </p:cNvSpPr>
          <p:nvPr>
            <p:ph type="title"/>
          </p:nvPr>
        </p:nvSpPr>
        <p:spPr>
          <a:xfrm>
            <a:off x="766763" y="1269299"/>
            <a:ext cx="4005262" cy="1088389"/>
          </a:xfrm>
        </p:spPr>
        <p:txBody>
          <a:bodyPr anchor="b"/>
          <a:lstStyle>
            <a:lvl1pPr>
              <a:defRPr sz="3200"/>
            </a:lvl1pPr>
          </a:lstStyle>
          <a:p>
            <a:r>
              <a:rPr lang="en-US"/>
              <a:t>Click to edit Master title style</a:t>
            </a:r>
            <a:endParaRPr lang="en-EE"/>
          </a:p>
        </p:txBody>
      </p:sp>
      <p:sp>
        <p:nvSpPr>
          <p:cNvPr id="4" name="Text Placeholder 3">
            <a:extLst>
              <a:ext uri="{FF2B5EF4-FFF2-40B4-BE49-F238E27FC236}">
                <a16:creationId xmlns:a16="http://schemas.microsoft.com/office/drawing/2014/main" id="{DE901726-052A-8A44-5F06-2CD4947E2645}"/>
              </a:ext>
            </a:extLst>
          </p:cNvPr>
          <p:cNvSpPr>
            <a:spLocks noGrp="1"/>
          </p:cNvSpPr>
          <p:nvPr>
            <p:ph type="body" sz="half" idx="2"/>
          </p:nvPr>
        </p:nvSpPr>
        <p:spPr>
          <a:xfrm>
            <a:off x="766764" y="2539682"/>
            <a:ext cx="4005262" cy="37391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Picture Placeholder 2">
            <a:extLst>
              <a:ext uri="{FF2B5EF4-FFF2-40B4-BE49-F238E27FC236}">
                <a16:creationId xmlns:a16="http://schemas.microsoft.com/office/drawing/2014/main" id="{4552B5B3-D8C4-718B-F544-3876520D62EA}"/>
              </a:ext>
            </a:extLst>
          </p:cNvPr>
          <p:cNvSpPr>
            <a:spLocks noGrp="1"/>
          </p:cNvSpPr>
          <p:nvPr>
            <p:ph type="pic" idx="1"/>
          </p:nvPr>
        </p:nvSpPr>
        <p:spPr>
          <a:xfrm>
            <a:off x="5183188" y="987425"/>
            <a:ext cx="6172200" cy="51151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EE"/>
          </a:p>
        </p:txBody>
      </p:sp>
      <p:sp>
        <p:nvSpPr>
          <p:cNvPr id="6" name="Slide Number Placeholder 3">
            <a:extLst>
              <a:ext uri="{FF2B5EF4-FFF2-40B4-BE49-F238E27FC236}">
                <a16:creationId xmlns:a16="http://schemas.microsoft.com/office/drawing/2014/main" id="{31313E88-EFE1-EA88-0155-5C57D3DF9276}"/>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9" name="Straight Connector 8">
            <a:extLst>
              <a:ext uri="{FF2B5EF4-FFF2-40B4-BE49-F238E27FC236}">
                <a16:creationId xmlns:a16="http://schemas.microsoft.com/office/drawing/2014/main" id="{2E9C939E-283C-3FBE-0185-D765054B14F4}"/>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2620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Põhi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977DB-1347-338E-90C0-C2E086180F55}"/>
              </a:ext>
            </a:extLst>
          </p:cNvPr>
          <p:cNvSpPr>
            <a:spLocks noGrp="1"/>
          </p:cNvSpPr>
          <p:nvPr>
            <p:ph type="title" hasCustomPrompt="1"/>
          </p:nvPr>
        </p:nvSpPr>
        <p:spPr>
          <a:xfrm>
            <a:off x="766763" y="1236785"/>
            <a:ext cx="10587037" cy="1133062"/>
          </a:xfrm>
        </p:spPr>
        <p:txBody>
          <a:bodyPr/>
          <a:lstStyle/>
          <a:p>
            <a:r>
              <a:rPr lang="en-US" err="1"/>
              <a:t>Pealkiri</a:t>
            </a:r>
            <a:endParaRPr lang="en-EE"/>
          </a:p>
        </p:txBody>
      </p:sp>
      <p:sp>
        <p:nvSpPr>
          <p:cNvPr id="3" name="Vertical Text Placeholder 2">
            <a:extLst>
              <a:ext uri="{FF2B5EF4-FFF2-40B4-BE49-F238E27FC236}">
                <a16:creationId xmlns:a16="http://schemas.microsoft.com/office/drawing/2014/main" id="{BB04B65D-0B95-3223-8E56-15654B32087E}"/>
              </a:ext>
            </a:extLst>
          </p:cNvPr>
          <p:cNvSpPr>
            <a:spLocks noGrp="1"/>
          </p:cNvSpPr>
          <p:nvPr>
            <p:ph type="body" orient="vert" idx="1"/>
          </p:nvPr>
        </p:nvSpPr>
        <p:spPr>
          <a:xfrm>
            <a:off x="766763" y="2549236"/>
            <a:ext cx="10587037" cy="3627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8" name="Slide Number Placeholder 3">
            <a:extLst>
              <a:ext uri="{FF2B5EF4-FFF2-40B4-BE49-F238E27FC236}">
                <a16:creationId xmlns:a16="http://schemas.microsoft.com/office/drawing/2014/main" id="{DFD8FCCA-79AA-0077-4FCF-85E28D219724}"/>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9" name="Straight Connector 8">
            <a:extLst>
              <a:ext uri="{FF2B5EF4-FFF2-40B4-BE49-F238E27FC236}">
                <a16:creationId xmlns:a16="http://schemas.microsoft.com/office/drawing/2014/main" id="{56E75D7B-715A-D10F-42F1-016D08E8A457}"/>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9936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Põhi 15">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DE4B78-732F-BC6E-6F17-AFE4BDE66C78}"/>
              </a:ext>
            </a:extLst>
          </p:cNvPr>
          <p:cNvSpPr>
            <a:spLocks noGrp="1"/>
          </p:cNvSpPr>
          <p:nvPr>
            <p:ph type="title" orient="vert" hasCustomPrompt="1"/>
          </p:nvPr>
        </p:nvSpPr>
        <p:spPr>
          <a:xfrm>
            <a:off x="8724900" y="1168399"/>
            <a:ext cx="2628900" cy="5008564"/>
          </a:xfrm>
        </p:spPr>
        <p:txBody>
          <a:bodyPr vert="eaVert"/>
          <a:lstStyle/>
          <a:p>
            <a:r>
              <a:rPr lang="en-US" err="1"/>
              <a:t>Pealkiri</a:t>
            </a:r>
            <a:endParaRPr lang="en-EE"/>
          </a:p>
        </p:txBody>
      </p:sp>
      <p:sp>
        <p:nvSpPr>
          <p:cNvPr id="3" name="Vertical Text Placeholder 2">
            <a:extLst>
              <a:ext uri="{FF2B5EF4-FFF2-40B4-BE49-F238E27FC236}">
                <a16:creationId xmlns:a16="http://schemas.microsoft.com/office/drawing/2014/main" id="{053833EE-FC3B-5DB3-0648-D391B1859AC6}"/>
              </a:ext>
            </a:extLst>
          </p:cNvPr>
          <p:cNvSpPr>
            <a:spLocks noGrp="1"/>
          </p:cNvSpPr>
          <p:nvPr>
            <p:ph type="body" orient="vert" idx="1"/>
          </p:nvPr>
        </p:nvSpPr>
        <p:spPr>
          <a:xfrm>
            <a:off x="766763" y="1168399"/>
            <a:ext cx="7805737" cy="5008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10" name="Slide Number Placeholder 3">
            <a:extLst>
              <a:ext uri="{FF2B5EF4-FFF2-40B4-BE49-F238E27FC236}">
                <a16:creationId xmlns:a16="http://schemas.microsoft.com/office/drawing/2014/main" id="{F6ACE98F-9F1B-84DA-46C0-17A6328628D4}"/>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11" name="Straight Connector 10">
            <a:extLst>
              <a:ext uri="{FF2B5EF4-FFF2-40B4-BE49-F238E27FC236}">
                <a16:creationId xmlns:a16="http://schemas.microsoft.com/office/drawing/2014/main" id="{9A0283C0-D351-AE1D-BC7A-5D67C9E89989}"/>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477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aam 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4302FAB-7EB8-0B94-5362-42B3858A45EB}"/>
              </a:ext>
            </a:extLst>
          </p:cNvPr>
          <p:cNvSpPr>
            <a:spLocks noGrp="1"/>
          </p:cNvSpPr>
          <p:nvPr>
            <p:ph type="pic" sz="quarter" idx="10"/>
          </p:nvPr>
        </p:nvSpPr>
        <p:spPr>
          <a:xfrm>
            <a:off x="846296" y="1240673"/>
            <a:ext cx="4739957" cy="4634814"/>
          </a:xfrm>
          <a:custGeom>
            <a:avLst/>
            <a:gdLst>
              <a:gd name="connsiteX0" fmla="*/ 2563318 w 5126636"/>
              <a:gd name="connsiteY0" fmla="*/ 0 h 5126636"/>
              <a:gd name="connsiteX1" fmla="*/ 5126636 w 5126636"/>
              <a:gd name="connsiteY1" fmla="*/ 2563318 h 5126636"/>
              <a:gd name="connsiteX2" fmla="*/ 2563318 w 5126636"/>
              <a:gd name="connsiteY2" fmla="*/ 5126636 h 5126636"/>
              <a:gd name="connsiteX3" fmla="*/ 0 w 5126636"/>
              <a:gd name="connsiteY3" fmla="*/ 2563318 h 5126636"/>
              <a:gd name="connsiteX4" fmla="*/ 2563318 w 5126636"/>
              <a:gd name="connsiteY4" fmla="*/ 0 h 5126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6636" h="5126636">
                <a:moveTo>
                  <a:pt x="2563318" y="0"/>
                </a:moveTo>
                <a:cubicBezTo>
                  <a:pt x="3978999" y="0"/>
                  <a:pt x="5126636" y="1147637"/>
                  <a:pt x="5126636" y="2563318"/>
                </a:cubicBezTo>
                <a:cubicBezTo>
                  <a:pt x="5126636" y="3978999"/>
                  <a:pt x="3978999" y="5126636"/>
                  <a:pt x="2563318" y="5126636"/>
                </a:cubicBezTo>
                <a:cubicBezTo>
                  <a:pt x="1147637" y="5126636"/>
                  <a:pt x="0" y="3978999"/>
                  <a:pt x="0" y="2563318"/>
                </a:cubicBezTo>
                <a:cubicBezTo>
                  <a:pt x="0" y="1147637"/>
                  <a:pt x="1147637" y="0"/>
                  <a:pt x="2563318" y="0"/>
                </a:cubicBezTo>
                <a:close/>
              </a:path>
            </a:pathLst>
          </a:custGeom>
          <a:solidFill>
            <a:schemeClr val="tx1"/>
          </a:solidFill>
        </p:spPr>
        <p:txBody>
          <a:bodyPr wrap="square">
            <a:noAutofit/>
          </a:bodyPr>
          <a:lstStyle/>
          <a:p>
            <a:r>
              <a:rPr lang="en-US"/>
              <a:t>Click icon to add picture</a:t>
            </a:r>
            <a:endParaRPr lang="en-EE"/>
          </a:p>
        </p:txBody>
      </p:sp>
      <p:sp>
        <p:nvSpPr>
          <p:cNvPr id="43" name="Title 1">
            <a:extLst>
              <a:ext uri="{FF2B5EF4-FFF2-40B4-BE49-F238E27FC236}">
                <a16:creationId xmlns:a16="http://schemas.microsoft.com/office/drawing/2014/main" id="{BFD6A665-1E62-E177-472C-A250662E0D7A}"/>
              </a:ext>
            </a:extLst>
          </p:cNvPr>
          <p:cNvSpPr>
            <a:spLocks noGrp="1"/>
          </p:cNvSpPr>
          <p:nvPr>
            <p:ph type="title" hasCustomPrompt="1"/>
          </p:nvPr>
        </p:nvSpPr>
        <p:spPr>
          <a:xfrm>
            <a:off x="6097128" y="775600"/>
            <a:ext cx="5565115" cy="1325563"/>
          </a:xfrm>
        </p:spPr>
        <p:txBody>
          <a:bodyPr>
            <a:normAutofit/>
          </a:bodyPr>
          <a:lstStyle>
            <a:lvl1pPr>
              <a:defRPr sz="4000">
                <a:solidFill>
                  <a:schemeClr val="tx1"/>
                </a:solidFill>
              </a:defRPr>
            </a:lvl1pPr>
          </a:lstStyle>
          <a:p>
            <a:r>
              <a:rPr lang="en-US" err="1"/>
              <a:t>Pealkiri</a:t>
            </a:r>
            <a:endParaRPr lang="en-EE"/>
          </a:p>
        </p:txBody>
      </p:sp>
      <p:sp>
        <p:nvSpPr>
          <p:cNvPr id="48" name="Content Placeholder 2">
            <a:extLst>
              <a:ext uri="{FF2B5EF4-FFF2-40B4-BE49-F238E27FC236}">
                <a16:creationId xmlns:a16="http://schemas.microsoft.com/office/drawing/2014/main" id="{BEB034B3-7A20-E0DE-5926-289E3945D440}"/>
              </a:ext>
            </a:extLst>
          </p:cNvPr>
          <p:cNvSpPr>
            <a:spLocks noGrp="1"/>
          </p:cNvSpPr>
          <p:nvPr>
            <p:ph idx="1"/>
          </p:nvPr>
        </p:nvSpPr>
        <p:spPr>
          <a:xfrm>
            <a:off x="6090579" y="2313710"/>
            <a:ext cx="5571664" cy="400385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8" name="Slide Number Placeholder 3">
            <a:extLst>
              <a:ext uri="{FF2B5EF4-FFF2-40B4-BE49-F238E27FC236}">
                <a16:creationId xmlns:a16="http://schemas.microsoft.com/office/drawing/2014/main" id="{C99CC65B-FDF6-38BB-53FC-3FCAFF433F59}"/>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9" name="Straight Connector 8">
            <a:extLst>
              <a:ext uri="{FF2B5EF4-FFF2-40B4-BE49-F238E27FC236}">
                <a16:creationId xmlns:a16="http://schemas.microsoft.com/office/drawing/2014/main" id="{446F197F-08D2-D55C-93B9-8141B19EC44D}"/>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099662"/>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aam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EE5DC-4FCC-6074-7120-F6B1D596AB51}"/>
              </a:ext>
            </a:extLst>
          </p:cNvPr>
          <p:cNvSpPr>
            <a:spLocks noGrp="1"/>
          </p:cNvSpPr>
          <p:nvPr>
            <p:ph type="title" hasCustomPrompt="1"/>
          </p:nvPr>
        </p:nvSpPr>
        <p:spPr>
          <a:xfrm>
            <a:off x="6097128" y="775600"/>
            <a:ext cx="5565115" cy="1325563"/>
          </a:xfrm>
        </p:spPr>
        <p:txBody>
          <a:bodyPr>
            <a:normAutofit/>
          </a:bodyPr>
          <a:lstStyle>
            <a:lvl1pPr>
              <a:defRPr sz="4000">
                <a:solidFill>
                  <a:schemeClr val="tx1"/>
                </a:solidFill>
              </a:defRPr>
            </a:lvl1pPr>
          </a:lstStyle>
          <a:p>
            <a:r>
              <a:rPr lang="en-US" err="1"/>
              <a:t>Pealkiri</a:t>
            </a:r>
            <a:endParaRPr lang="en-EE"/>
          </a:p>
        </p:txBody>
      </p:sp>
      <p:sp>
        <p:nvSpPr>
          <p:cNvPr id="3" name="Content Placeholder 2">
            <a:extLst>
              <a:ext uri="{FF2B5EF4-FFF2-40B4-BE49-F238E27FC236}">
                <a16:creationId xmlns:a16="http://schemas.microsoft.com/office/drawing/2014/main" id="{FF69EB2B-D397-3E6D-D3C0-12387A5D7164}"/>
              </a:ext>
            </a:extLst>
          </p:cNvPr>
          <p:cNvSpPr>
            <a:spLocks noGrp="1"/>
          </p:cNvSpPr>
          <p:nvPr>
            <p:ph idx="1"/>
          </p:nvPr>
        </p:nvSpPr>
        <p:spPr>
          <a:xfrm>
            <a:off x="6090579" y="2313710"/>
            <a:ext cx="5571664" cy="400385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11" name="Picture Placeholder 4">
            <a:extLst>
              <a:ext uri="{FF2B5EF4-FFF2-40B4-BE49-F238E27FC236}">
                <a16:creationId xmlns:a16="http://schemas.microsoft.com/office/drawing/2014/main" id="{23943C27-9858-F51B-FDFA-C9C8E119D85E}"/>
              </a:ext>
            </a:extLst>
          </p:cNvPr>
          <p:cNvSpPr>
            <a:spLocks noGrp="1"/>
          </p:cNvSpPr>
          <p:nvPr>
            <p:ph type="pic" sz="quarter" idx="11"/>
          </p:nvPr>
        </p:nvSpPr>
        <p:spPr>
          <a:xfrm>
            <a:off x="809784" y="1268413"/>
            <a:ext cx="4739957" cy="4634814"/>
          </a:xfrm>
          <a:prstGeom prst="rect">
            <a:avLst/>
          </a:prstGeom>
          <a:solidFill>
            <a:schemeClr val="tx1"/>
          </a:solidFill>
        </p:spPr>
        <p:txBody>
          <a:bodyPr wrap="square">
            <a:noAutofit/>
          </a:bodyPr>
          <a:lstStyle>
            <a:lvl1pPr marL="0" indent="0">
              <a:buNone/>
              <a:defRPr sz="1100">
                <a:latin typeface="Arial" panose="020B0604020202020204" pitchFamily="34" charset="0"/>
                <a:cs typeface="Arial" panose="020B0604020202020204" pitchFamily="34" charset="0"/>
              </a:defRPr>
            </a:lvl1pPr>
          </a:lstStyle>
          <a:p>
            <a:r>
              <a:rPr lang="en-US"/>
              <a:t>Click icon to add picture</a:t>
            </a:r>
            <a:endParaRPr lang="en-ID"/>
          </a:p>
        </p:txBody>
      </p:sp>
      <p:sp>
        <p:nvSpPr>
          <p:cNvPr id="12" name="Slide Number Placeholder 3">
            <a:extLst>
              <a:ext uri="{FF2B5EF4-FFF2-40B4-BE49-F238E27FC236}">
                <a16:creationId xmlns:a16="http://schemas.microsoft.com/office/drawing/2014/main" id="{AC238332-C4BB-3379-7A4D-66B1077CA1F9}"/>
              </a:ext>
            </a:extLst>
          </p:cNvPr>
          <p:cNvSpPr>
            <a:spLocks noGrp="1"/>
          </p:cNvSpPr>
          <p:nvPr>
            <p:ph type="sldNum" sz="quarter" idx="12"/>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13" name="Straight Connector 12">
            <a:extLst>
              <a:ext uri="{FF2B5EF4-FFF2-40B4-BE49-F238E27FC236}">
                <a16:creationId xmlns:a16="http://schemas.microsoft.com/office/drawing/2014/main" id="{73154960-CB0C-EF6E-288D-934CAC160193}"/>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008824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aam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8B102D3-AFC8-6971-D982-8AC512D8EDDF}"/>
              </a:ext>
            </a:extLst>
          </p:cNvPr>
          <p:cNvSpPr>
            <a:spLocks noGrp="1"/>
          </p:cNvSpPr>
          <p:nvPr>
            <p:ph type="pic" sz="quarter" idx="10"/>
          </p:nvPr>
        </p:nvSpPr>
        <p:spPr>
          <a:xfrm>
            <a:off x="846296" y="1256057"/>
            <a:ext cx="4739957" cy="4634814"/>
          </a:xfrm>
          <a:custGeom>
            <a:avLst/>
            <a:gdLst>
              <a:gd name="connsiteX0" fmla="*/ 2381219 w 4372592"/>
              <a:gd name="connsiteY0" fmla="*/ 0 h 3613973"/>
              <a:gd name="connsiteX1" fmla="*/ 4372592 w 4372592"/>
              <a:gd name="connsiteY1" fmla="*/ 0 h 3613973"/>
              <a:gd name="connsiteX2" fmla="*/ 4372592 w 4372592"/>
              <a:gd name="connsiteY2" fmla="*/ 1222218 h 3613973"/>
              <a:gd name="connsiteX3" fmla="*/ 4130257 w 4372592"/>
              <a:gd name="connsiteY3" fmla="*/ 2460240 h 3613973"/>
              <a:gd name="connsiteX4" fmla="*/ 3276811 w 4372592"/>
              <a:gd name="connsiteY4" fmla="*/ 3613973 h 3613973"/>
              <a:gd name="connsiteX5" fmla="*/ 2570874 w 4372592"/>
              <a:gd name="connsiteY5" fmla="*/ 3045010 h 3613973"/>
              <a:gd name="connsiteX6" fmla="*/ 3155643 w 4372592"/>
              <a:gd name="connsiteY6" fmla="*/ 2270586 h 3613973"/>
              <a:gd name="connsiteX7" fmla="*/ 3268004 w 4372592"/>
              <a:gd name="connsiteY7" fmla="*/ 1989809 h 3613973"/>
              <a:gd name="connsiteX8" fmla="*/ 3276017 w 4372592"/>
              <a:gd name="connsiteY8" fmla="*/ 1959763 h 3613973"/>
              <a:gd name="connsiteX9" fmla="*/ 2381219 w 4372592"/>
              <a:gd name="connsiteY9" fmla="*/ 1959763 h 3613973"/>
              <a:gd name="connsiteX10" fmla="*/ 0 w 4372592"/>
              <a:gd name="connsiteY10" fmla="*/ 0 h 3613973"/>
              <a:gd name="connsiteX11" fmla="*/ 1991374 w 4372592"/>
              <a:gd name="connsiteY11" fmla="*/ 0 h 3613973"/>
              <a:gd name="connsiteX12" fmla="*/ 1991374 w 4372592"/>
              <a:gd name="connsiteY12" fmla="*/ 1222218 h 3613973"/>
              <a:gd name="connsiteX13" fmla="*/ 1749037 w 4372592"/>
              <a:gd name="connsiteY13" fmla="*/ 2460240 h 3613973"/>
              <a:gd name="connsiteX14" fmla="*/ 895591 w 4372592"/>
              <a:gd name="connsiteY14" fmla="*/ 3613973 h 3613973"/>
              <a:gd name="connsiteX15" fmla="*/ 189655 w 4372592"/>
              <a:gd name="connsiteY15" fmla="*/ 3045010 h 3613973"/>
              <a:gd name="connsiteX16" fmla="*/ 774424 w 4372592"/>
              <a:gd name="connsiteY16" fmla="*/ 2270586 h 3613973"/>
              <a:gd name="connsiteX17" fmla="*/ 886784 w 4372592"/>
              <a:gd name="connsiteY17" fmla="*/ 1989809 h 3613973"/>
              <a:gd name="connsiteX18" fmla="*/ 894798 w 4372592"/>
              <a:gd name="connsiteY18" fmla="*/ 1959763 h 3613973"/>
              <a:gd name="connsiteX19" fmla="*/ 0 w 4372592"/>
              <a:gd name="connsiteY19" fmla="*/ 1959763 h 361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72592" h="3613973">
                <a:moveTo>
                  <a:pt x="2381219" y="0"/>
                </a:moveTo>
                <a:lnTo>
                  <a:pt x="4372592" y="0"/>
                </a:lnTo>
                <a:lnTo>
                  <a:pt x="4372592" y="1222218"/>
                </a:lnTo>
                <a:cubicBezTo>
                  <a:pt x="4372592" y="1678794"/>
                  <a:pt x="4291813" y="2091468"/>
                  <a:pt x="4130257" y="2460240"/>
                </a:cubicBezTo>
                <a:cubicBezTo>
                  <a:pt x="3968699" y="2829014"/>
                  <a:pt x="3684216" y="3213591"/>
                  <a:pt x="3276811" y="3613973"/>
                </a:cubicBezTo>
                <a:lnTo>
                  <a:pt x="2570874" y="3045010"/>
                </a:lnTo>
                <a:cubicBezTo>
                  <a:pt x="2837795" y="2771063"/>
                  <a:pt x="3032717" y="2512923"/>
                  <a:pt x="3155643" y="2270586"/>
                </a:cubicBezTo>
                <a:cubicBezTo>
                  <a:pt x="3201740" y="2179709"/>
                  <a:pt x="3239192" y="2086118"/>
                  <a:pt x="3268004" y="1989809"/>
                </a:cubicBezTo>
                <a:lnTo>
                  <a:pt x="3276017" y="1959763"/>
                </a:lnTo>
                <a:lnTo>
                  <a:pt x="2381219" y="1959763"/>
                </a:lnTo>
                <a:close/>
                <a:moveTo>
                  <a:pt x="0" y="0"/>
                </a:moveTo>
                <a:lnTo>
                  <a:pt x="1991374" y="0"/>
                </a:lnTo>
                <a:lnTo>
                  <a:pt x="1991374" y="1222218"/>
                </a:lnTo>
                <a:cubicBezTo>
                  <a:pt x="1991374" y="1678794"/>
                  <a:pt x="1910595" y="2091468"/>
                  <a:pt x="1749037" y="2460240"/>
                </a:cubicBezTo>
                <a:cubicBezTo>
                  <a:pt x="1587480" y="2829014"/>
                  <a:pt x="1302998" y="3213591"/>
                  <a:pt x="895591" y="3613973"/>
                </a:cubicBezTo>
                <a:lnTo>
                  <a:pt x="189655" y="3045010"/>
                </a:lnTo>
                <a:cubicBezTo>
                  <a:pt x="456577" y="2771063"/>
                  <a:pt x="651500" y="2512923"/>
                  <a:pt x="774424" y="2270586"/>
                </a:cubicBezTo>
                <a:cubicBezTo>
                  <a:pt x="820520" y="2179709"/>
                  <a:pt x="857974" y="2086118"/>
                  <a:pt x="886784" y="1989809"/>
                </a:cubicBezTo>
                <a:lnTo>
                  <a:pt x="894798" y="1959763"/>
                </a:lnTo>
                <a:lnTo>
                  <a:pt x="0" y="1959763"/>
                </a:lnTo>
                <a:close/>
              </a:path>
            </a:pathLst>
          </a:custGeom>
          <a:solidFill>
            <a:schemeClr val="tx1"/>
          </a:solidFill>
        </p:spPr>
        <p:txBody>
          <a:bodyPr wrap="square">
            <a:noAutofit/>
          </a:bodyPr>
          <a:lstStyle>
            <a:lvl1pPr marL="0" indent="0">
              <a:buNone/>
              <a:defRPr sz="1100">
                <a:latin typeface="Arial" panose="020B0604020202020204" pitchFamily="34" charset="0"/>
                <a:cs typeface="Arial" panose="020B0604020202020204" pitchFamily="34" charset="0"/>
              </a:defRPr>
            </a:lvl1pPr>
          </a:lstStyle>
          <a:p>
            <a:r>
              <a:rPr lang="en-US"/>
              <a:t>Click icon to add picture</a:t>
            </a:r>
            <a:endParaRPr lang="en-ID"/>
          </a:p>
        </p:txBody>
      </p:sp>
      <p:sp>
        <p:nvSpPr>
          <p:cNvPr id="2" name="Title 1">
            <a:extLst>
              <a:ext uri="{FF2B5EF4-FFF2-40B4-BE49-F238E27FC236}">
                <a16:creationId xmlns:a16="http://schemas.microsoft.com/office/drawing/2014/main" id="{955EE5DC-4FCC-6074-7120-F6B1D596AB51}"/>
              </a:ext>
            </a:extLst>
          </p:cNvPr>
          <p:cNvSpPr>
            <a:spLocks noGrp="1"/>
          </p:cNvSpPr>
          <p:nvPr>
            <p:ph type="title" hasCustomPrompt="1"/>
          </p:nvPr>
        </p:nvSpPr>
        <p:spPr>
          <a:xfrm>
            <a:off x="6097128" y="775600"/>
            <a:ext cx="5565115" cy="1325563"/>
          </a:xfrm>
        </p:spPr>
        <p:txBody>
          <a:bodyPr>
            <a:normAutofit/>
          </a:bodyPr>
          <a:lstStyle>
            <a:lvl1pPr>
              <a:defRPr sz="4000">
                <a:solidFill>
                  <a:schemeClr val="tx1"/>
                </a:solidFill>
              </a:defRPr>
            </a:lvl1pPr>
          </a:lstStyle>
          <a:p>
            <a:r>
              <a:rPr lang="en-US" err="1"/>
              <a:t>Pealkiri</a:t>
            </a:r>
            <a:endParaRPr lang="en-EE"/>
          </a:p>
        </p:txBody>
      </p:sp>
      <p:sp>
        <p:nvSpPr>
          <p:cNvPr id="3" name="Content Placeholder 2">
            <a:extLst>
              <a:ext uri="{FF2B5EF4-FFF2-40B4-BE49-F238E27FC236}">
                <a16:creationId xmlns:a16="http://schemas.microsoft.com/office/drawing/2014/main" id="{FF69EB2B-D397-3E6D-D3C0-12387A5D7164}"/>
              </a:ext>
            </a:extLst>
          </p:cNvPr>
          <p:cNvSpPr>
            <a:spLocks noGrp="1"/>
          </p:cNvSpPr>
          <p:nvPr>
            <p:ph idx="1"/>
          </p:nvPr>
        </p:nvSpPr>
        <p:spPr>
          <a:xfrm>
            <a:off x="6090579" y="2313710"/>
            <a:ext cx="5571664" cy="400385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5" name="Slide Number Placeholder 3">
            <a:extLst>
              <a:ext uri="{FF2B5EF4-FFF2-40B4-BE49-F238E27FC236}">
                <a16:creationId xmlns:a16="http://schemas.microsoft.com/office/drawing/2014/main" id="{353DCDA0-BE9F-B2FB-C9E9-ABA2BF6705E6}"/>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7" name="Straight Connector 6">
            <a:extLst>
              <a:ext uri="{FF2B5EF4-FFF2-40B4-BE49-F238E27FC236}">
                <a16:creationId xmlns:a16="http://schemas.microsoft.com/office/drawing/2014/main" id="{A754D7BD-0D51-A1BD-04D9-A91510162480}"/>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87420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õhi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8762F-35C5-45EF-E6D2-C5297B03CCFC}"/>
              </a:ext>
            </a:extLst>
          </p:cNvPr>
          <p:cNvSpPr>
            <a:spLocks noGrp="1"/>
          </p:cNvSpPr>
          <p:nvPr>
            <p:ph type="title" hasCustomPrompt="1"/>
          </p:nvPr>
        </p:nvSpPr>
        <p:spPr>
          <a:xfrm>
            <a:off x="766762" y="1103887"/>
            <a:ext cx="5809729" cy="516796"/>
          </a:xfrm>
        </p:spPr>
        <p:txBody>
          <a:bodyPr>
            <a:normAutofit/>
          </a:bodyPr>
          <a:lstStyle>
            <a:lvl1pPr>
              <a:defRPr sz="4000"/>
            </a:lvl1pPr>
          </a:lstStyle>
          <a:p>
            <a:r>
              <a:rPr lang="en-US" err="1"/>
              <a:t>Pealkiri</a:t>
            </a:r>
            <a:endParaRPr lang="en-EE"/>
          </a:p>
        </p:txBody>
      </p:sp>
      <p:sp>
        <p:nvSpPr>
          <p:cNvPr id="6" name="Content Placeholder 2">
            <a:extLst>
              <a:ext uri="{FF2B5EF4-FFF2-40B4-BE49-F238E27FC236}">
                <a16:creationId xmlns:a16="http://schemas.microsoft.com/office/drawing/2014/main" id="{6280E253-6A65-8C56-B9E3-DAEA78CEAD1D}"/>
              </a:ext>
            </a:extLst>
          </p:cNvPr>
          <p:cNvSpPr>
            <a:spLocks noGrp="1"/>
          </p:cNvSpPr>
          <p:nvPr>
            <p:ph idx="1"/>
          </p:nvPr>
        </p:nvSpPr>
        <p:spPr>
          <a:xfrm>
            <a:off x="766762" y="1689100"/>
            <a:ext cx="5809729" cy="4551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7" name="Picture Placeholder 2">
            <a:extLst>
              <a:ext uri="{FF2B5EF4-FFF2-40B4-BE49-F238E27FC236}">
                <a16:creationId xmlns:a16="http://schemas.microsoft.com/office/drawing/2014/main" id="{9D209172-84FD-2493-4D61-1C04B8EA00C6}"/>
              </a:ext>
            </a:extLst>
          </p:cNvPr>
          <p:cNvSpPr>
            <a:spLocks noGrp="1"/>
          </p:cNvSpPr>
          <p:nvPr>
            <p:ph type="pic" sz="quarter" idx="10" hasCustomPrompt="1"/>
          </p:nvPr>
        </p:nvSpPr>
        <p:spPr>
          <a:xfrm>
            <a:off x="6685006" y="1103887"/>
            <a:ext cx="5506994" cy="5136275"/>
          </a:xfrm>
          <a:prstGeom prst="rect">
            <a:avLst/>
          </a:prstGeom>
          <a:solidFill>
            <a:schemeClr val="tx1"/>
          </a:solidFill>
        </p:spPr>
        <p:txBody>
          <a:bodyPr/>
          <a:lstStyle>
            <a:lvl1pPr marL="0" indent="0">
              <a:buNone/>
              <a:defRPr sz="1200" b="0">
                <a:solidFill>
                  <a:schemeClr val="bg1">
                    <a:lumMod val="50000"/>
                  </a:schemeClr>
                </a:solidFill>
                <a:latin typeface="+mn-lt"/>
              </a:defRPr>
            </a:lvl1pPr>
          </a:lstStyle>
          <a:p>
            <a:r>
              <a:rPr lang="en-US"/>
              <a:t>Image Placeholder</a:t>
            </a:r>
            <a:endParaRPr lang="en-ID"/>
          </a:p>
        </p:txBody>
      </p:sp>
      <p:sp>
        <p:nvSpPr>
          <p:cNvPr id="14" name="Slide Number Placeholder 3">
            <a:extLst>
              <a:ext uri="{FF2B5EF4-FFF2-40B4-BE49-F238E27FC236}">
                <a16:creationId xmlns:a16="http://schemas.microsoft.com/office/drawing/2014/main" id="{5F962A7E-BF88-A8C7-EDED-FA4722F76B43}"/>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15" name="Straight Connector 14">
            <a:extLst>
              <a:ext uri="{FF2B5EF4-FFF2-40B4-BE49-F238E27FC236}">
                <a16:creationId xmlns:a16="http://schemas.microsoft.com/office/drawing/2014/main" id="{53C5F65C-F230-7A89-4154-5DF4357D5519}"/>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083755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aam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EE5DC-4FCC-6074-7120-F6B1D596AB51}"/>
              </a:ext>
            </a:extLst>
          </p:cNvPr>
          <p:cNvSpPr>
            <a:spLocks noGrp="1"/>
          </p:cNvSpPr>
          <p:nvPr>
            <p:ph type="title" hasCustomPrompt="1"/>
          </p:nvPr>
        </p:nvSpPr>
        <p:spPr>
          <a:xfrm>
            <a:off x="6097128" y="775600"/>
            <a:ext cx="5565115" cy="1325563"/>
          </a:xfrm>
        </p:spPr>
        <p:txBody>
          <a:bodyPr>
            <a:normAutofit/>
          </a:bodyPr>
          <a:lstStyle>
            <a:lvl1pPr>
              <a:defRPr sz="4000">
                <a:solidFill>
                  <a:schemeClr val="tx1"/>
                </a:solidFill>
              </a:defRPr>
            </a:lvl1pPr>
          </a:lstStyle>
          <a:p>
            <a:r>
              <a:rPr lang="en-US" err="1"/>
              <a:t>Pealkiri</a:t>
            </a:r>
            <a:endParaRPr lang="en-EE"/>
          </a:p>
        </p:txBody>
      </p:sp>
      <p:sp>
        <p:nvSpPr>
          <p:cNvPr id="3" name="Content Placeholder 2">
            <a:extLst>
              <a:ext uri="{FF2B5EF4-FFF2-40B4-BE49-F238E27FC236}">
                <a16:creationId xmlns:a16="http://schemas.microsoft.com/office/drawing/2014/main" id="{FF69EB2B-D397-3E6D-D3C0-12387A5D7164}"/>
              </a:ext>
            </a:extLst>
          </p:cNvPr>
          <p:cNvSpPr>
            <a:spLocks noGrp="1"/>
          </p:cNvSpPr>
          <p:nvPr>
            <p:ph idx="1"/>
          </p:nvPr>
        </p:nvSpPr>
        <p:spPr>
          <a:xfrm>
            <a:off x="6090579" y="2313710"/>
            <a:ext cx="5571664" cy="400385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50" name="Slide Number Placeholder 3">
            <a:extLst>
              <a:ext uri="{FF2B5EF4-FFF2-40B4-BE49-F238E27FC236}">
                <a16:creationId xmlns:a16="http://schemas.microsoft.com/office/drawing/2014/main" id="{D5DEA732-F44C-44F5-7C1A-DB188537C7D7}"/>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51" name="Straight Connector 50">
            <a:extLst>
              <a:ext uri="{FF2B5EF4-FFF2-40B4-BE49-F238E27FC236}">
                <a16:creationId xmlns:a16="http://schemas.microsoft.com/office/drawing/2014/main" id="{C2770E43-98B2-9D5F-8B57-C383E2C3F9AB}"/>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Picture Placeholder 78">
            <a:extLst>
              <a:ext uri="{FF2B5EF4-FFF2-40B4-BE49-F238E27FC236}">
                <a16:creationId xmlns:a16="http://schemas.microsoft.com/office/drawing/2014/main" id="{4F3D3FCE-43B9-B437-E13E-4EFE4B6BD3EA}"/>
              </a:ext>
            </a:extLst>
          </p:cNvPr>
          <p:cNvSpPr>
            <a:spLocks noGrp="1"/>
          </p:cNvSpPr>
          <p:nvPr>
            <p:ph type="pic" sz="quarter" idx="13"/>
          </p:nvPr>
        </p:nvSpPr>
        <p:spPr>
          <a:xfrm>
            <a:off x="928047" y="1342554"/>
            <a:ext cx="4598834" cy="4431287"/>
          </a:xfrm>
          <a:custGeom>
            <a:avLst/>
            <a:gdLst>
              <a:gd name="connsiteX0" fmla="*/ 5915154 w 6496870"/>
              <a:gd name="connsiteY0" fmla="*/ 2697750 h 6260173"/>
              <a:gd name="connsiteX1" fmla="*/ 5955543 w 6496870"/>
              <a:gd name="connsiteY1" fmla="*/ 2714516 h 6260173"/>
              <a:gd name="connsiteX2" fmla="*/ 6478434 w 6496870"/>
              <a:gd name="connsiteY2" fmla="*/ 3846630 h 6260173"/>
              <a:gd name="connsiteX3" fmla="*/ 6482206 w 6496870"/>
              <a:gd name="connsiteY3" fmla="*/ 4350699 h 6260173"/>
              <a:gd name="connsiteX4" fmla="*/ 6362137 w 6496870"/>
              <a:gd name="connsiteY4" fmla="*/ 4822162 h 6260173"/>
              <a:gd name="connsiteX5" fmla="*/ 5820903 w 6496870"/>
              <a:gd name="connsiteY5" fmla="*/ 5603362 h 6260173"/>
              <a:gd name="connsiteX6" fmla="*/ 4990709 w 6496870"/>
              <a:gd name="connsiteY6" fmla="*/ 6069373 h 6260173"/>
              <a:gd name="connsiteX7" fmla="*/ 4510709 w 6496870"/>
              <a:gd name="connsiteY7" fmla="*/ 6144630 h 6260173"/>
              <a:gd name="connsiteX8" fmla="*/ 4453452 w 6496870"/>
              <a:gd name="connsiteY8" fmla="*/ 6145487 h 6260173"/>
              <a:gd name="connsiteX9" fmla="*/ 4026663 w 6496870"/>
              <a:gd name="connsiteY9" fmla="*/ 6097385 h 6260173"/>
              <a:gd name="connsiteX10" fmla="*/ 3986309 w 6496870"/>
              <a:gd name="connsiteY10" fmla="*/ 6112230 h 6260173"/>
              <a:gd name="connsiteX11" fmla="*/ 3359497 w 6496870"/>
              <a:gd name="connsiteY11" fmla="*/ 6259796 h 6260173"/>
              <a:gd name="connsiteX12" fmla="*/ 3353326 w 6496870"/>
              <a:gd name="connsiteY12" fmla="*/ 6260173 h 6260173"/>
              <a:gd name="connsiteX13" fmla="*/ 3301726 w 6496870"/>
              <a:gd name="connsiteY13" fmla="*/ 6214230 h 6260173"/>
              <a:gd name="connsiteX14" fmla="*/ 3347292 w 6496870"/>
              <a:gd name="connsiteY14" fmla="*/ 6156459 h 6260173"/>
              <a:gd name="connsiteX15" fmla="*/ 3950823 w 6496870"/>
              <a:gd name="connsiteY15" fmla="*/ 6014070 h 6260173"/>
              <a:gd name="connsiteX16" fmla="*/ 3935052 w 6496870"/>
              <a:gd name="connsiteY16" fmla="*/ 4381830 h 6260173"/>
              <a:gd name="connsiteX17" fmla="*/ 4415943 w 6496870"/>
              <a:gd name="connsiteY17" fmla="*/ 3677190 h 6260173"/>
              <a:gd name="connsiteX18" fmla="*/ 5155349 w 6496870"/>
              <a:gd name="connsiteY18" fmla="*/ 3235384 h 6260173"/>
              <a:gd name="connsiteX19" fmla="*/ 5876240 w 6496870"/>
              <a:gd name="connsiteY19" fmla="*/ 2717739 h 6260173"/>
              <a:gd name="connsiteX20" fmla="*/ 5915154 w 6496870"/>
              <a:gd name="connsiteY20" fmla="*/ 2697750 h 6260173"/>
              <a:gd name="connsiteX21" fmla="*/ 759240 w 6496870"/>
              <a:gd name="connsiteY21" fmla="*/ 2109053 h 6260173"/>
              <a:gd name="connsiteX22" fmla="*/ 779478 w 6496870"/>
              <a:gd name="connsiteY22" fmla="*/ 2113294 h 6260173"/>
              <a:gd name="connsiteX23" fmla="*/ 806736 w 6496870"/>
              <a:gd name="connsiteY23" fmla="*/ 2181625 h 6260173"/>
              <a:gd name="connsiteX24" fmla="*/ 628313 w 6496870"/>
              <a:gd name="connsiteY24" fmla="*/ 2775488 h 6260173"/>
              <a:gd name="connsiteX25" fmla="*/ 2049798 w 6496870"/>
              <a:gd name="connsiteY25" fmla="*/ 3577945 h 6260173"/>
              <a:gd name="connsiteX26" fmla="*/ 2419536 w 6496870"/>
              <a:gd name="connsiteY26" fmla="*/ 4346700 h 6260173"/>
              <a:gd name="connsiteX27" fmla="*/ 2432427 w 6496870"/>
              <a:gd name="connsiteY27" fmla="*/ 5207923 h 6260173"/>
              <a:gd name="connsiteX28" fmla="*/ 2520301 w 6496870"/>
              <a:gd name="connsiteY28" fmla="*/ 6091088 h 6260173"/>
              <a:gd name="connsiteX29" fmla="*/ 2518141 w 6496870"/>
              <a:gd name="connsiteY29" fmla="*/ 6134837 h 6260173"/>
              <a:gd name="connsiteX30" fmla="*/ 2483410 w 6496870"/>
              <a:gd name="connsiteY30" fmla="*/ 6161443 h 6260173"/>
              <a:gd name="connsiteX31" fmla="*/ 2035604 w 6496870"/>
              <a:gd name="connsiteY31" fmla="*/ 6211191 h 6260173"/>
              <a:gd name="connsiteX32" fmla="*/ 1241547 w 6496870"/>
              <a:gd name="connsiteY32" fmla="*/ 6048231 h 6260173"/>
              <a:gd name="connsiteX33" fmla="*/ 803101 w 6496870"/>
              <a:gd name="connsiteY33" fmla="*/ 5799454 h 6260173"/>
              <a:gd name="connsiteX34" fmla="*/ 454827 w 6496870"/>
              <a:gd name="connsiteY34" fmla="*/ 5459751 h 6260173"/>
              <a:gd name="connsiteX35" fmla="*/ 48884 w 6496870"/>
              <a:gd name="connsiteY35" fmla="*/ 4600414 h 6260173"/>
              <a:gd name="connsiteX36" fmla="*/ 60404 w 6496870"/>
              <a:gd name="connsiteY36" fmla="*/ 3648437 h 6260173"/>
              <a:gd name="connsiteX37" fmla="*/ 235227 w 6496870"/>
              <a:gd name="connsiteY37" fmla="*/ 3195077 h 6260173"/>
              <a:gd name="connsiteX38" fmla="*/ 518153 w 6496870"/>
              <a:gd name="connsiteY38" fmla="*/ 2799522 h 6260173"/>
              <a:gd name="connsiteX39" fmla="*/ 525490 w 6496870"/>
              <a:gd name="connsiteY39" fmla="*/ 2757145 h 6260173"/>
              <a:gd name="connsiteX40" fmla="*/ 711113 w 6496870"/>
              <a:gd name="connsiteY40" fmla="*/ 2140551 h 6260173"/>
              <a:gd name="connsiteX41" fmla="*/ 759240 w 6496870"/>
              <a:gd name="connsiteY41" fmla="*/ 2109053 h 6260173"/>
              <a:gd name="connsiteX42" fmla="*/ 3198583 w 6496870"/>
              <a:gd name="connsiteY42" fmla="*/ 258 h 6260173"/>
              <a:gd name="connsiteX43" fmla="*/ 4081658 w 6496870"/>
              <a:gd name="connsiteY43" fmla="*/ 215114 h 6260173"/>
              <a:gd name="connsiteX44" fmla="*/ 4730207 w 6496870"/>
              <a:gd name="connsiteY44" fmla="*/ 705229 h 6260173"/>
              <a:gd name="connsiteX45" fmla="*/ 5129361 w 6496870"/>
              <a:gd name="connsiteY45" fmla="*/ 1412029 h 6260173"/>
              <a:gd name="connsiteX46" fmla="*/ 5162344 w 6496870"/>
              <a:gd name="connsiteY46" fmla="*/ 1439492 h 6260173"/>
              <a:gd name="connsiteX47" fmla="*/ 5603532 w 6496870"/>
              <a:gd name="connsiteY47" fmla="*/ 1908554 h 6260173"/>
              <a:gd name="connsiteX48" fmla="*/ 5592972 w 6496870"/>
              <a:gd name="connsiteY48" fmla="*/ 1981412 h 6260173"/>
              <a:gd name="connsiteX49" fmla="*/ 5561875 w 6496870"/>
              <a:gd name="connsiteY49" fmla="*/ 1991766 h 6260173"/>
              <a:gd name="connsiteX50" fmla="*/ 5520150 w 6496870"/>
              <a:gd name="connsiteY50" fmla="*/ 1970852 h 6260173"/>
              <a:gd name="connsiteX51" fmla="*/ 5095075 w 6496870"/>
              <a:gd name="connsiteY51" fmla="*/ 1519377 h 6260173"/>
              <a:gd name="connsiteX52" fmla="*/ 3689258 w 6496870"/>
              <a:gd name="connsiteY52" fmla="*/ 2349160 h 6260173"/>
              <a:gd name="connsiteX53" fmla="*/ 3419532 w 6496870"/>
              <a:gd name="connsiteY53" fmla="*/ 2366166 h 6260173"/>
              <a:gd name="connsiteX54" fmla="*/ 2838766 w 6496870"/>
              <a:gd name="connsiteY54" fmla="*/ 2284943 h 6260173"/>
              <a:gd name="connsiteX55" fmla="*/ 2086435 w 6496870"/>
              <a:gd name="connsiteY55" fmla="*/ 1865492 h 6260173"/>
              <a:gd name="connsiteX56" fmla="*/ 1277704 w 6496870"/>
              <a:gd name="connsiteY56" fmla="*/ 1500040 h 6260173"/>
              <a:gd name="connsiteX57" fmla="*/ 1220446 w 6496870"/>
              <a:gd name="connsiteY57" fmla="*/ 1492017 h 6260173"/>
              <a:gd name="connsiteX58" fmla="*/ 1234401 w 6496870"/>
              <a:gd name="connsiteY58" fmla="*/ 1435926 h 6260173"/>
              <a:gd name="connsiteX59" fmla="*/ 1721018 w 6496870"/>
              <a:gd name="connsiteY59" fmla="*/ 643514 h 6260173"/>
              <a:gd name="connsiteX60" fmla="*/ 2479555 w 6496870"/>
              <a:gd name="connsiteY60" fmla="*/ 128097 h 6260173"/>
              <a:gd name="connsiteX61" fmla="*/ 2480721 w 6496870"/>
              <a:gd name="connsiteY61" fmla="*/ 127617 h 6260173"/>
              <a:gd name="connsiteX62" fmla="*/ 3071181 w 6496870"/>
              <a:gd name="connsiteY62" fmla="*/ 2321 h 6260173"/>
              <a:gd name="connsiteX63" fmla="*/ 3198583 w 6496870"/>
              <a:gd name="connsiteY63" fmla="*/ 258 h 6260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496870" h="6260173">
                <a:moveTo>
                  <a:pt x="5915154" y="2697750"/>
                </a:moveTo>
                <a:cubicBezTo>
                  <a:pt x="5930343" y="2697099"/>
                  <a:pt x="5945223" y="2703236"/>
                  <a:pt x="5955543" y="2714516"/>
                </a:cubicBezTo>
                <a:cubicBezTo>
                  <a:pt x="6246286" y="3030664"/>
                  <a:pt x="6427109" y="3422139"/>
                  <a:pt x="6478434" y="3846630"/>
                </a:cubicBezTo>
                <a:cubicBezTo>
                  <a:pt x="6501680" y="4014390"/>
                  <a:pt x="6502949" y="4183967"/>
                  <a:pt x="6482206" y="4350699"/>
                </a:cubicBezTo>
                <a:cubicBezTo>
                  <a:pt x="6462286" y="4511122"/>
                  <a:pt x="6421897" y="4669727"/>
                  <a:pt x="6362137" y="4822162"/>
                </a:cubicBezTo>
                <a:cubicBezTo>
                  <a:pt x="6247143" y="5115716"/>
                  <a:pt x="6060011" y="5385853"/>
                  <a:pt x="5820903" y="5603362"/>
                </a:cubicBezTo>
                <a:cubicBezTo>
                  <a:pt x="5581520" y="5821144"/>
                  <a:pt x="5294480" y="5982287"/>
                  <a:pt x="4990709" y="6069373"/>
                </a:cubicBezTo>
                <a:cubicBezTo>
                  <a:pt x="4833406" y="6114459"/>
                  <a:pt x="4671920" y="6139796"/>
                  <a:pt x="4510709" y="6144630"/>
                </a:cubicBezTo>
                <a:cubicBezTo>
                  <a:pt x="4491611" y="6145213"/>
                  <a:pt x="4472549" y="6145487"/>
                  <a:pt x="4453452" y="6145487"/>
                </a:cubicBezTo>
                <a:cubicBezTo>
                  <a:pt x="4310172" y="6145487"/>
                  <a:pt x="4166960" y="6129373"/>
                  <a:pt x="4026663" y="6097385"/>
                </a:cubicBezTo>
                <a:cubicBezTo>
                  <a:pt x="4013257" y="6102425"/>
                  <a:pt x="3999783" y="6107396"/>
                  <a:pt x="3986309" y="6112230"/>
                </a:cubicBezTo>
                <a:cubicBezTo>
                  <a:pt x="3783851" y="6184916"/>
                  <a:pt x="3572960" y="6234527"/>
                  <a:pt x="3359497" y="6259796"/>
                </a:cubicBezTo>
                <a:cubicBezTo>
                  <a:pt x="3357440" y="6260036"/>
                  <a:pt x="3355349" y="6260173"/>
                  <a:pt x="3353326" y="6260173"/>
                </a:cubicBezTo>
                <a:cubicBezTo>
                  <a:pt x="3327337" y="6260173"/>
                  <a:pt x="3304846" y="6240699"/>
                  <a:pt x="3301726" y="6214230"/>
                </a:cubicBezTo>
                <a:cubicBezTo>
                  <a:pt x="3298366" y="6185670"/>
                  <a:pt x="3318732" y="6159819"/>
                  <a:pt x="3347292" y="6156459"/>
                </a:cubicBezTo>
                <a:cubicBezTo>
                  <a:pt x="3552834" y="6132184"/>
                  <a:pt x="3755840" y="6084082"/>
                  <a:pt x="3950823" y="6014070"/>
                </a:cubicBezTo>
                <a:cubicBezTo>
                  <a:pt x="3714834" y="5513636"/>
                  <a:pt x="3708423" y="4922276"/>
                  <a:pt x="3935052" y="4381830"/>
                </a:cubicBezTo>
                <a:cubicBezTo>
                  <a:pt x="4046652" y="4115670"/>
                  <a:pt x="4212937" y="3872002"/>
                  <a:pt x="4415943" y="3677190"/>
                </a:cubicBezTo>
                <a:cubicBezTo>
                  <a:pt x="4631120" y="3470687"/>
                  <a:pt x="4879897" y="3322024"/>
                  <a:pt x="5155349" y="3235384"/>
                </a:cubicBezTo>
                <a:cubicBezTo>
                  <a:pt x="5437554" y="3139384"/>
                  <a:pt x="5686812" y="2960413"/>
                  <a:pt x="5876240" y="2717739"/>
                </a:cubicBezTo>
                <a:cubicBezTo>
                  <a:pt x="5885634" y="2705670"/>
                  <a:pt x="5899897" y="2698367"/>
                  <a:pt x="5915154" y="2697750"/>
                </a:cubicBezTo>
                <a:close/>
                <a:moveTo>
                  <a:pt x="759240" y="2109053"/>
                </a:moveTo>
                <a:cubicBezTo>
                  <a:pt x="766002" y="2109091"/>
                  <a:pt x="772869" y="2110457"/>
                  <a:pt x="779478" y="2113294"/>
                </a:cubicBezTo>
                <a:cubicBezTo>
                  <a:pt x="805878" y="2124643"/>
                  <a:pt x="818084" y="2155260"/>
                  <a:pt x="806736" y="2181625"/>
                </a:cubicBezTo>
                <a:cubicBezTo>
                  <a:pt x="724998" y="2371842"/>
                  <a:pt x="665170" y="2571660"/>
                  <a:pt x="628313" y="2775488"/>
                </a:cubicBezTo>
                <a:cubicBezTo>
                  <a:pt x="1179696" y="2821328"/>
                  <a:pt x="1695078" y="3111454"/>
                  <a:pt x="2049798" y="3577945"/>
                </a:cubicBezTo>
                <a:cubicBezTo>
                  <a:pt x="2224484" y="3807660"/>
                  <a:pt x="2352336" y="4073511"/>
                  <a:pt x="2419536" y="4346700"/>
                </a:cubicBezTo>
                <a:cubicBezTo>
                  <a:pt x="2490781" y="4636311"/>
                  <a:pt x="2495101" y="4926060"/>
                  <a:pt x="2432427" y="5207923"/>
                </a:cubicBezTo>
                <a:cubicBezTo>
                  <a:pt x="2374484" y="5500311"/>
                  <a:pt x="2404827" y="5805728"/>
                  <a:pt x="2520301" y="6091088"/>
                </a:cubicBezTo>
                <a:cubicBezTo>
                  <a:pt x="2526061" y="6105317"/>
                  <a:pt x="2525238" y="6121294"/>
                  <a:pt x="2518141" y="6134837"/>
                </a:cubicBezTo>
                <a:cubicBezTo>
                  <a:pt x="2511044" y="6148345"/>
                  <a:pt x="2498358" y="6158117"/>
                  <a:pt x="2483410" y="6161443"/>
                </a:cubicBezTo>
                <a:cubicBezTo>
                  <a:pt x="2334781" y="6194665"/>
                  <a:pt x="2184781" y="6211191"/>
                  <a:pt x="2035604" y="6211191"/>
                </a:cubicBezTo>
                <a:cubicBezTo>
                  <a:pt x="1764164" y="6211191"/>
                  <a:pt x="1495330" y="6156505"/>
                  <a:pt x="1241547" y="6048231"/>
                </a:cubicBezTo>
                <a:cubicBezTo>
                  <a:pt x="1084656" y="5984494"/>
                  <a:pt x="937124" y="5900768"/>
                  <a:pt x="803101" y="5799454"/>
                </a:cubicBezTo>
                <a:cubicBezTo>
                  <a:pt x="674153" y="5701980"/>
                  <a:pt x="556998" y="5587671"/>
                  <a:pt x="454827" y="5459751"/>
                </a:cubicBezTo>
                <a:cubicBezTo>
                  <a:pt x="258096" y="5213374"/>
                  <a:pt x="117730" y="4916220"/>
                  <a:pt x="48884" y="4600414"/>
                </a:cubicBezTo>
                <a:cubicBezTo>
                  <a:pt x="-19996" y="4284231"/>
                  <a:pt x="-16019" y="3955020"/>
                  <a:pt x="60404" y="3648437"/>
                </a:cubicBezTo>
                <a:cubicBezTo>
                  <a:pt x="100004" y="3489660"/>
                  <a:pt x="158838" y="3337123"/>
                  <a:pt x="235227" y="3195077"/>
                </a:cubicBezTo>
                <a:cubicBezTo>
                  <a:pt x="312164" y="3052071"/>
                  <a:pt x="407307" y="2919077"/>
                  <a:pt x="518153" y="2799522"/>
                </a:cubicBezTo>
                <a:cubicBezTo>
                  <a:pt x="520484" y="2785397"/>
                  <a:pt x="522918" y="2771271"/>
                  <a:pt x="525490" y="2757145"/>
                </a:cubicBezTo>
                <a:cubicBezTo>
                  <a:pt x="563787" y="2545500"/>
                  <a:pt x="626256" y="2338037"/>
                  <a:pt x="711113" y="2140551"/>
                </a:cubicBezTo>
                <a:cubicBezTo>
                  <a:pt x="719624" y="2120751"/>
                  <a:pt x="738955" y="2108935"/>
                  <a:pt x="759240" y="2109053"/>
                </a:cubicBezTo>
                <a:close/>
                <a:moveTo>
                  <a:pt x="3198583" y="258"/>
                </a:moveTo>
                <a:cubicBezTo>
                  <a:pt x="3496657" y="5064"/>
                  <a:pt x="3799171" y="77133"/>
                  <a:pt x="4081658" y="215114"/>
                </a:cubicBezTo>
                <a:cubicBezTo>
                  <a:pt x="4328275" y="335594"/>
                  <a:pt x="4552572" y="505069"/>
                  <a:pt x="4730207" y="705229"/>
                </a:cubicBezTo>
                <a:cubicBezTo>
                  <a:pt x="4915692" y="914200"/>
                  <a:pt x="5049921" y="1151937"/>
                  <a:pt x="5129361" y="1412029"/>
                </a:cubicBezTo>
                <a:cubicBezTo>
                  <a:pt x="5140435" y="1421080"/>
                  <a:pt x="5151407" y="1430234"/>
                  <a:pt x="5162344" y="1439492"/>
                </a:cubicBezTo>
                <a:cubicBezTo>
                  <a:pt x="5326504" y="1578486"/>
                  <a:pt x="5474927" y="1736269"/>
                  <a:pt x="5603532" y="1908554"/>
                </a:cubicBezTo>
                <a:cubicBezTo>
                  <a:pt x="5620744" y="1931594"/>
                  <a:pt x="5616012" y="1964200"/>
                  <a:pt x="5592972" y="1981412"/>
                </a:cubicBezTo>
                <a:cubicBezTo>
                  <a:pt x="5583647" y="1988372"/>
                  <a:pt x="5572710" y="1991766"/>
                  <a:pt x="5561875" y="1991766"/>
                </a:cubicBezTo>
                <a:cubicBezTo>
                  <a:pt x="5546001" y="1991766"/>
                  <a:pt x="5530332" y="1984532"/>
                  <a:pt x="5520150" y="1970852"/>
                </a:cubicBezTo>
                <a:cubicBezTo>
                  <a:pt x="5396309" y="1804977"/>
                  <a:pt x="5253167" y="1653229"/>
                  <a:pt x="5095075" y="1519377"/>
                </a:cubicBezTo>
                <a:cubicBezTo>
                  <a:pt x="4779509" y="1973972"/>
                  <a:pt x="4270572" y="2275274"/>
                  <a:pt x="3689258" y="2349160"/>
                </a:cubicBezTo>
                <a:cubicBezTo>
                  <a:pt x="3599807" y="2360509"/>
                  <a:pt x="3509567" y="2366166"/>
                  <a:pt x="3419532" y="2366166"/>
                </a:cubicBezTo>
                <a:cubicBezTo>
                  <a:pt x="3221498" y="2366166"/>
                  <a:pt x="3024492" y="2338840"/>
                  <a:pt x="2838766" y="2284943"/>
                </a:cubicBezTo>
                <a:cubicBezTo>
                  <a:pt x="2552378" y="2201834"/>
                  <a:pt x="2299212" y="2060714"/>
                  <a:pt x="2086435" y="1865492"/>
                </a:cubicBezTo>
                <a:cubicBezTo>
                  <a:pt x="1862172" y="1669103"/>
                  <a:pt x="1582504" y="1542760"/>
                  <a:pt x="1277704" y="1500040"/>
                </a:cubicBezTo>
                <a:lnTo>
                  <a:pt x="1220446" y="1492017"/>
                </a:lnTo>
                <a:lnTo>
                  <a:pt x="1234401" y="1435926"/>
                </a:lnTo>
                <a:cubicBezTo>
                  <a:pt x="1301464" y="1166303"/>
                  <a:pt x="1469738" y="892292"/>
                  <a:pt x="1721018" y="643514"/>
                </a:cubicBezTo>
                <a:cubicBezTo>
                  <a:pt x="1943155" y="423572"/>
                  <a:pt x="2212538" y="240555"/>
                  <a:pt x="2479555" y="128097"/>
                </a:cubicBezTo>
                <a:lnTo>
                  <a:pt x="2480721" y="127617"/>
                </a:lnTo>
                <a:cubicBezTo>
                  <a:pt x="2668551" y="53843"/>
                  <a:pt x="2868001" y="12223"/>
                  <a:pt x="3071181" y="2321"/>
                </a:cubicBezTo>
                <a:cubicBezTo>
                  <a:pt x="3113510" y="258"/>
                  <a:pt x="3156002" y="-428"/>
                  <a:pt x="3198583" y="258"/>
                </a:cubicBezTo>
                <a:close/>
              </a:path>
            </a:pathLst>
          </a:custGeom>
          <a:solidFill>
            <a:srgbClr val="003087"/>
          </a:solidFill>
        </p:spPr>
        <p:txBody>
          <a:bodyPr wrap="square">
            <a:noAutofit/>
          </a:bodyPr>
          <a:lstStyle/>
          <a:p>
            <a:endParaRPr lang="en-EE"/>
          </a:p>
        </p:txBody>
      </p:sp>
    </p:spTree>
    <p:extLst>
      <p:ext uri="{BB962C8B-B14F-4D97-AF65-F5344CB8AC3E}">
        <p14:creationId xmlns:p14="http://schemas.microsoft.com/office/powerpoint/2010/main" val="2536201171"/>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aam 5">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6B84D1D-A6C0-ADA3-E147-0861852C289D}"/>
              </a:ext>
            </a:extLst>
          </p:cNvPr>
          <p:cNvSpPr>
            <a:spLocks noGrp="1"/>
          </p:cNvSpPr>
          <p:nvPr>
            <p:ph type="pic" sz="quarter" idx="12"/>
          </p:nvPr>
        </p:nvSpPr>
        <p:spPr>
          <a:xfrm>
            <a:off x="1288034" y="1268413"/>
            <a:ext cx="3783458" cy="4656564"/>
          </a:xfrm>
          <a:custGeom>
            <a:avLst/>
            <a:gdLst>
              <a:gd name="connsiteX0" fmla="*/ 1882028 w 3783458"/>
              <a:gd name="connsiteY0" fmla="*/ 0 h 4656564"/>
              <a:gd name="connsiteX1" fmla="*/ 2289477 w 3783458"/>
              <a:gd name="connsiteY1" fmla="*/ 194024 h 4656564"/>
              <a:gd name="connsiteX2" fmla="*/ 3201388 w 3783458"/>
              <a:gd name="connsiteY2" fmla="*/ 1746212 h 4656564"/>
              <a:gd name="connsiteX3" fmla="*/ 2793938 w 3783458"/>
              <a:gd name="connsiteY3" fmla="*/ 1746212 h 4656564"/>
              <a:gd name="connsiteX4" fmla="*/ 3531228 w 3783458"/>
              <a:gd name="connsiteY4" fmla="*/ 2910353 h 4656564"/>
              <a:gd name="connsiteX5" fmla="*/ 3104376 w 3783458"/>
              <a:gd name="connsiteY5" fmla="*/ 2910353 h 4656564"/>
              <a:gd name="connsiteX6" fmla="*/ 3783458 w 3783458"/>
              <a:gd name="connsiteY6" fmla="*/ 4074494 h 4656564"/>
              <a:gd name="connsiteX7" fmla="*/ 2037247 w 3783458"/>
              <a:gd name="connsiteY7" fmla="*/ 4074494 h 4656564"/>
              <a:gd name="connsiteX8" fmla="*/ 2037247 w 3783458"/>
              <a:gd name="connsiteY8" fmla="*/ 4656564 h 4656564"/>
              <a:gd name="connsiteX9" fmla="*/ 1649200 w 3783458"/>
              <a:gd name="connsiteY9" fmla="*/ 4656564 h 4656564"/>
              <a:gd name="connsiteX10" fmla="*/ 1649200 w 3783458"/>
              <a:gd name="connsiteY10" fmla="*/ 4074494 h 4656564"/>
              <a:gd name="connsiteX11" fmla="*/ 0 w 3783458"/>
              <a:gd name="connsiteY11" fmla="*/ 4074494 h 4656564"/>
              <a:gd name="connsiteX12" fmla="*/ 679082 w 3783458"/>
              <a:gd name="connsiteY12" fmla="*/ 2910353 h 4656564"/>
              <a:gd name="connsiteX13" fmla="*/ 213426 w 3783458"/>
              <a:gd name="connsiteY13" fmla="*/ 2910353 h 4656564"/>
              <a:gd name="connsiteX14" fmla="*/ 989520 w 3783458"/>
              <a:gd name="connsiteY14" fmla="*/ 1746212 h 4656564"/>
              <a:gd name="connsiteX15" fmla="*/ 562668 w 3783458"/>
              <a:gd name="connsiteY15" fmla="*/ 1746212 h 4656564"/>
              <a:gd name="connsiteX16" fmla="*/ 1455176 w 3783458"/>
              <a:gd name="connsiteY16" fmla="*/ 213426 h 4656564"/>
              <a:gd name="connsiteX17" fmla="*/ 1474579 w 3783458"/>
              <a:gd name="connsiteY17" fmla="*/ 194024 h 4656564"/>
              <a:gd name="connsiteX18" fmla="*/ 1882028 w 3783458"/>
              <a:gd name="connsiteY18" fmla="*/ 0 h 465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83458" h="4656564">
                <a:moveTo>
                  <a:pt x="1882028" y="0"/>
                </a:moveTo>
                <a:cubicBezTo>
                  <a:pt x="2037247" y="0"/>
                  <a:pt x="2192466" y="77609"/>
                  <a:pt x="2289477" y="194024"/>
                </a:cubicBezTo>
                <a:lnTo>
                  <a:pt x="3201388" y="1746212"/>
                </a:lnTo>
                <a:lnTo>
                  <a:pt x="2793938" y="1746212"/>
                </a:lnTo>
                <a:cubicBezTo>
                  <a:pt x="2793938" y="1746212"/>
                  <a:pt x="3531228" y="2910353"/>
                  <a:pt x="3531228" y="2910353"/>
                </a:cubicBezTo>
                <a:lnTo>
                  <a:pt x="3104376" y="2910353"/>
                </a:lnTo>
                <a:lnTo>
                  <a:pt x="3783458" y="4074494"/>
                </a:lnTo>
                <a:lnTo>
                  <a:pt x="2037247" y="4074494"/>
                </a:lnTo>
                <a:lnTo>
                  <a:pt x="2037247" y="4656564"/>
                </a:lnTo>
                <a:lnTo>
                  <a:pt x="1649200" y="4656564"/>
                </a:lnTo>
                <a:lnTo>
                  <a:pt x="1649200" y="4074494"/>
                </a:lnTo>
                <a:lnTo>
                  <a:pt x="0" y="4074494"/>
                </a:lnTo>
                <a:lnTo>
                  <a:pt x="679082" y="2910353"/>
                </a:lnTo>
                <a:lnTo>
                  <a:pt x="213426" y="2910353"/>
                </a:lnTo>
                <a:lnTo>
                  <a:pt x="989520" y="1746212"/>
                </a:lnTo>
                <a:lnTo>
                  <a:pt x="562668" y="1746212"/>
                </a:lnTo>
                <a:lnTo>
                  <a:pt x="1455176" y="213426"/>
                </a:lnTo>
                <a:lnTo>
                  <a:pt x="1474579" y="194024"/>
                </a:lnTo>
                <a:cubicBezTo>
                  <a:pt x="1571590" y="77609"/>
                  <a:pt x="1726809" y="0"/>
                  <a:pt x="1882028" y="0"/>
                </a:cubicBezTo>
                <a:close/>
              </a:path>
            </a:pathLst>
          </a:custGeom>
          <a:solidFill>
            <a:schemeClr val="tx1"/>
          </a:solidFill>
        </p:spPr>
        <p:txBody>
          <a:bodyPr wrap="square">
            <a:noAutofit/>
          </a:bodyPr>
          <a:lstStyle/>
          <a:p>
            <a:endParaRPr lang="en-EE"/>
          </a:p>
        </p:txBody>
      </p:sp>
      <p:sp>
        <p:nvSpPr>
          <p:cNvPr id="2" name="Title 1">
            <a:extLst>
              <a:ext uri="{FF2B5EF4-FFF2-40B4-BE49-F238E27FC236}">
                <a16:creationId xmlns:a16="http://schemas.microsoft.com/office/drawing/2014/main" id="{955EE5DC-4FCC-6074-7120-F6B1D596AB51}"/>
              </a:ext>
            </a:extLst>
          </p:cNvPr>
          <p:cNvSpPr>
            <a:spLocks noGrp="1"/>
          </p:cNvSpPr>
          <p:nvPr>
            <p:ph type="title" hasCustomPrompt="1"/>
          </p:nvPr>
        </p:nvSpPr>
        <p:spPr>
          <a:xfrm>
            <a:off x="6097128" y="775600"/>
            <a:ext cx="5565115" cy="1325563"/>
          </a:xfrm>
        </p:spPr>
        <p:txBody>
          <a:bodyPr>
            <a:normAutofit/>
          </a:bodyPr>
          <a:lstStyle>
            <a:lvl1pPr>
              <a:defRPr sz="4000">
                <a:solidFill>
                  <a:schemeClr val="tx1"/>
                </a:solidFill>
              </a:defRPr>
            </a:lvl1pPr>
          </a:lstStyle>
          <a:p>
            <a:r>
              <a:rPr lang="en-US" err="1"/>
              <a:t>Pealkiri</a:t>
            </a:r>
            <a:endParaRPr lang="en-EE"/>
          </a:p>
        </p:txBody>
      </p:sp>
      <p:sp>
        <p:nvSpPr>
          <p:cNvPr id="3" name="Content Placeholder 2">
            <a:extLst>
              <a:ext uri="{FF2B5EF4-FFF2-40B4-BE49-F238E27FC236}">
                <a16:creationId xmlns:a16="http://schemas.microsoft.com/office/drawing/2014/main" id="{FF69EB2B-D397-3E6D-D3C0-12387A5D7164}"/>
              </a:ext>
            </a:extLst>
          </p:cNvPr>
          <p:cNvSpPr>
            <a:spLocks noGrp="1"/>
          </p:cNvSpPr>
          <p:nvPr>
            <p:ph idx="1"/>
          </p:nvPr>
        </p:nvSpPr>
        <p:spPr>
          <a:xfrm>
            <a:off x="6090579" y="2313710"/>
            <a:ext cx="5571664" cy="400385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50" name="Slide Number Placeholder 3">
            <a:extLst>
              <a:ext uri="{FF2B5EF4-FFF2-40B4-BE49-F238E27FC236}">
                <a16:creationId xmlns:a16="http://schemas.microsoft.com/office/drawing/2014/main" id="{D5DEA732-F44C-44F5-7C1A-DB188537C7D7}"/>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51" name="Straight Connector 50">
            <a:extLst>
              <a:ext uri="{FF2B5EF4-FFF2-40B4-BE49-F238E27FC236}">
                <a16:creationId xmlns:a16="http://schemas.microsoft.com/office/drawing/2014/main" id="{C2770E43-98B2-9D5F-8B57-C383E2C3F9AB}"/>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877449"/>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aam 6">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63303C2-7A19-FE96-47CD-AFD80BF0E5FA}"/>
              </a:ext>
            </a:extLst>
          </p:cNvPr>
          <p:cNvSpPr>
            <a:spLocks noGrp="1"/>
          </p:cNvSpPr>
          <p:nvPr>
            <p:ph type="pic" sz="quarter" idx="12"/>
          </p:nvPr>
        </p:nvSpPr>
        <p:spPr>
          <a:xfrm>
            <a:off x="1518017" y="1317840"/>
            <a:ext cx="3396516" cy="4528453"/>
          </a:xfrm>
          <a:custGeom>
            <a:avLst/>
            <a:gdLst>
              <a:gd name="connsiteX0" fmla="*/ 944261 w 3396516"/>
              <a:gd name="connsiteY0" fmla="*/ 3962508 h 4528453"/>
              <a:gd name="connsiteX1" fmla="*/ 2453448 w 3396516"/>
              <a:gd name="connsiteY1" fmla="*/ 3962508 h 4528453"/>
              <a:gd name="connsiteX2" fmla="*/ 2453448 w 3396516"/>
              <a:gd name="connsiteY2" fmla="*/ 4528453 h 4528453"/>
              <a:gd name="connsiteX3" fmla="*/ 944261 w 3396516"/>
              <a:gd name="connsiteY3" fmla="*/ 4528453 h 4528453"/>
              <a:gd name="connsiteX4" fmla="*/ 1746764 w 3396516"/>
              <a:gd name="connsiteY4" fmla="*/ 748 h 4528453"/>
              <a:gd name="connsiteX5" fmla="*/ 1920017 w 3396516"/>
              <a:gd name="connsiteY5" fmla="*/ 14707 h 4528453"/>
              <a:gd name="connsiteX6" fmla="*/ 3381810 w 3396516"/>
              <a:gd name="connsiteY6" fmla="*/ 1919555 h 4528453"/>
              <a:gd name="connsiteX7" fmla="*/ 2817916 w 3396516"/>
              <a:gd name="connsiteY7" fmla="*/ 2974557 h 4528453"/>
              <a:gd name="connsiteX8" fmla="*/ 2477595 w 3396516"/>
              <a:gd name="connsiteY8" fmla="*/ 3585211 h 4528453"/>
              <a:gd name="connsiteX9" fmla="*/ 1887503 w 3396516"/>
              <a:gd name="connsiteY9" fmla="*/ 3585211 h 4528453"/>
              <a:gd name="connsiteX10" fmla="*/ 1887503 w 3396516"/>
              <a:gd name="connsiteY10" fmla="*/ 2041313 h 4528453"/>
              <a:gd name="connsiteX11" fmla="*/ 2264800 w 3396516"/>
              <a:gd name="connsiteY11" fmla="*/ 1510080 h 4528453"/>
              <a:gd name="connsiteX12" fmla="*/ 1887503 w 3396516"/>
              <a:gd name="connsiteY12" fmla="*/ 1510080 h 4528453"/>
              <a:gd name="connsiteX13" fmla="*/ 1698855 w 3396516"/>
              <a:gd name="connsiteY13" fmla="*/ 1698728 h 4528453"/>
              <a:gd name="connsiteX14" fmla="*/ 1510206 w 3396516"/>
              <a:gd name="connsiteY14" fmla="*/ 1510080 h 4528453"/>
              <a:gd name="connsiteX15" fmla="*/ 1132910 w 3396516"/>
              <a:gd name="connsiteY15" fmla="*/ 1510080 h 4528453"/>
              <a:gd name="connsiteX16" fmla="*/ 1510206 w 3396516"/>
              <a:gd name="connsiteY16" fmla="*/ 2041313 h 4528453"/>
              <a:gd name="connsiteX17" fmla="*/ 1510206 w 3396516"/>
              <a:gd name="connsiteY17" fmla="*/ 3585211 h 4528453"/>
              <a:gd name="connsiteX18" fmla="*/ 920680 w 3396516"/>
              <a:gd name="connsiteY18" fmla="*/ 3585211 h 4528453"/>
              <a:gd name="connsiteX19" fmla="*/ 542063 w 3396516"/>
              <a:gd name="connsiteY19" fmla="*/ 2940600 h 4528453"/>
              <a:gd name="connsiteX20" fmla="*/ 15168 w 3396516"/>
              <a:gd name="connsiteY20" fmla="*/ 1476500 h 4528453"/>
              <a:gd name="connsiteX21" fmla="*/ 1746764 w 3396516"/>
              <a:gd name="connsiteY21" fmla="*/ 748 h 452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96516" h="4528453">
                <a:moveTo>
                  <a:pt x="944261" y="3962508"/>
                </a:moveTo>
                <a:lnTo>
                  <a:pt x="2453448" y="3962508"/>
                </a:lnTo>
                <a:lnTo>
                  <a:pt x="2453448" y="4528453"/>
                </a:lnTo>
                <a:lnTo>
                  <a:pt x="944261" y="4528453"/>
                </a:lnTo>
                <a:close/>
                <a:moveTo>
                  <a:pt x="1746764" y="748"/>
                </a:moveTo>
                <a:cubicBezTo>
                  <a:pt x="1804108" y="2448"/>
                  <a:pt x="1861913" y="7061"/>
                  <a:pt x="1920017" y="14707"/>
                </a:cubicBezTo>
                <a:cubicBezTo>
                  <a:pt x="2849689" y="137053"/>
                  <a:pt x="3504156" y="989883"/>
                  <a:pt x="3381810" y="1919555"/>
                </a:cubicBezTo>
                <a:cubicBezTo>
                  <a:pt x="3328060" y="2327987"/>
                  <a:pt x="3127646" y="2702945"/>
                  <a:pt x="2817916" y="2974557"/>
                </a:cubicBezTo>
                <a:cubicBezTo>
                  <a:pt x="2640172" y="3134956"/>
                  <a:pt x="2520510" y="3349671"/>
                  <a:pt x="2477595" y="3585211"/>
                </a:cubicBezTo>
                <a:lnTo>
                  <a:pt x="1887503" y="3585211"/>
                </a:lnTo>
                <a:lnTo>
                  <a:pt x="1887503" y="2041313"/>
                </a:lnTo>
                <a:cubicBezTo>
                  <a:pt x="2112815" y="1961656"/>
                  <a:pt x="2263809" y="1749057"/>
                  <a:pt x="2264800" y="1510080"/>
                </a:cubicBezTo>
                <a:lnTo>
                  <a:pt x="1887503" y="1510080"/>
                </a:lnTo>
                <a:cubicBezTo>
                  <a:pt x="1887503" y="1614267"/>
                  <a:pt x="1803042" y="1698728"/>
                  <a:pt x="1698855" y="1698728"/>
                </a:cubicBezTo>
                <a:cubicBezTo>
                  <a:pt x="1594667" y="1698728"/>
                  <a:pt x="1510206" y="1614267"/>
                  <a:pt x="1510206" y="1510080"/>
                </a:cubicBezTo>
                <a:lnTo>
                  <a:pt x="1132910" y="1510080"/>
                </a:lnTo>
                <a:cubicBezTo>
                  <a:pt x="1133900" y="1749057"/>
                  <a:pt x="1284894" y="1961656"/>
                  <a:pt x="1510206" y="2041313"/>
                </a:cubicBezTo>
                <a:lnTo>
                  <a:pt x="1510206" y="3585211"/>
                </a:lnTo>
                <a:lnTo>
                  <a:pt x="920680" y="3585211"/>
                </a:lnTo>
                <a:cubicBezTo>
                  <a:pt x="864200" y="3336346"/>
                  <a:pt x="731916" y="3111127"/>
                  <a:pt x="542063" y="2940600"/>
                </a:cubicBezTo>
                <a:cubicBezTo>
                  <a:pt x="138283" y="2567625"/>
                  <a:pt x="-58348" y="2021242"/>
                  <a:pt x="15168" y="1476500"/>
                </a:cubicBezTo>
                <a:cubicBezTo>
                  <a:pt x="129868" y="604933"/>
                  <a:pt x="886594" y="-24756"/>
                  <a:pt x="1746764" y="748"/>
                </a:cubicBezTo>
                <a:close/>
              </a:path>
            </a:pathLst>
          </a:custGeom>
          <a:solidFill>
            <a:schemeClr val="tx1"/>
          </a:solidFill>
        </p:spPr>
        <p:txBody>
          <a:bodyPr wrap="square">
            <a:noAutofit/>
          </a:bodyPr>
          <a:lstStyle/>
          <a:p>
            <a:endParaRPr lang="en-EE"/>
          </a:p>
        </p:txBody>
      </p:sp>
      <p:sp>
        <p:nvSpPr>
          <p:cNvPr id="2" name="Title 1">
            <a:extLst>
              <a:ext uri="{FF2B5EF4-FFF2-40B4-BE49-F238E27FC236}">
                <a16:creationId xmlns:a16="http://schemas.microsoft.com/office/drawing/2014/main" id="{955EE5DC-4FCC-6074-7120-F6B1D596AB51}"/>
              </a:ext>
            </a:extLst>
          </p:cNvPr>
          <p:cNvSpPr>
            <a:spLocks noGrp="1"/>
          </p:cNvSpPr>
          <p:nvPr>
            <p:ph type="title" hasCustomPrompt="1"/>
          </p:nvPr>
        </p:nvSpPr>
        <p:spPr>
          <a:xfrm>
            <a:off x="6097128" y="775600"/>
            <a:ext cx="5565115" cy="1325563"/>
          </a:xfrm>
        </p:spPr>
        <p:txBody>
          <a:bodyPr>
            <a:normAutofit/>
          </a:bodyPr>
          <a:lstStyle>
            <a:lvl1pPr>
              <a:defRPr sz="4000">
                <a:solidFill>
                  <a:schemeClr val="tx1"/>
                </a:solidFill>
              </a:defRPr>
            </a:lvl1pPr>
          </a:lstStyle>
          <a:p>
            <a:r>
              <a:rPr lang="en-US" err="1"/>
              <a:t>Pealkiri</a:t>
            </a:r>
            <a:endParaRPr lang="en-EE"/>
          </a:p>
        </p:txBody>
      </p:sp>
      <p:sp>
        <p:nvSpPr>
          <p:cNvPr id="3" name="Content Placeholder 2">
            <a:extLst>
              <a:ext uri="{FF2B5EF4-FFF2-40B4-BE49-F238E27FC236}">
                <a16:creationId xmlns:a16="http://schemas.microsoft.com/office/drawing/2014/main" id="{FF69EB2B-D397-3E6D-D3C0-12387A5D7164}"/>
              </a:ext>
            </a:extLst>
          </p:cNvPr>
          <p:cNvSpPr>
            <a:spLocks noGrp="1"/>
          </p:cNvSpPr>
          <p:nvPr>
            <p:ph idx="1"/>
          </p:nvPr>
        </p:nvSpPr>
        <p:spPr>
          <a:xfrm>
            <a:off x="6090579" y="2313710"/>
            <a:ext cx="5571664" cy="400385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14" name="Slide Number Placeholder 3">
            <a:extLst>
              <a:ext uri="{FF2B5EF4-FFF2-40B4-BE49-F238E27FC236}">
                <a16:creationId xmlns:a16="http://schemas.microsoft.com/office/drawing/2014/main" id="{CC40EFA2-DF55-AE0A-6BC0-1DE8D64A0CC1}"/>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15" name="Straight Connector 14">
            <a:extLst>
              <a:ext uri="{FF2B5EF4-FFF2-40B4-BE49-F238E27FC236}">
                <a16:creationId xmlns:a16="http://schemas.microsoft.com/office/drawing/2014/main" id="{41AB9748-3C65-6BD7-C3A9-F2FBCFFBF946}"/>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49768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aam 7">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DD78977-66E6-B3D4-BDF0-D3A74279CBCD}"/>
              </a:ext>
            </a:extLst>
          </p:cNvPr>
          <p:cNvSpPr>
            <a:spLocks noGrp="1"/>
          </p:cNvSpPr>
          <p:nvPr>
            <p:ph type="pic" sz="quarter" idx="10"/>
          </p:nvPr>
        </p:nvSpPr>
        <p:spPr>
          <a:xfrm>
            <a:off x="766763" y="1438381"/>
            <a:ext cx="4951446" cy="4303007"/>
          </a:xfrm>
          <a:custGeom>
            <a:avLst/>
            <a:gdLst>
              <a:gd name="connsiteX0" fmla="*/ 2475723 w 4951446"/>
              <a:gd name="connsiteY0" fmla="*/ 0 h 4303007"/>
              <a:gd name="connsiteX1" fmla="*/ 3119750 w 4951446"/>
              <a:gd name="connsiteY1" fmla="*/ 527148 h 4303007"/>
              <a:gd name="connsiteX2" fmla="*/ 3402838 w 4951446"/>
              <a:gd name="connsiteY2" fmla="*/ 2139599 h 4303007"/>
              <a:gd name="connsiteX3" fmla="*/ 4705046 w 4951446"/>
              <a:gd name="connsiteY3" fmla="*/ 3115180 h 4303007"/>
              <a:gd name="connsiteX4" fmla="*/ 4881976 w 4951446"/>
              <a:gd name="connsiteY4" fmla="*/ 3933331 h 4303007"/>
              <a:gd name="connsiteX5" fmla="*/ 4129432 w 4951446"/>
              <a:gd name="connsiteY5" fmla="*/ 4281583 h 4303007"/>
              <a:gd name="connsiteX6" fmla="*/ 2475723 w 4951446"/>
              <a:gd name="connsiteY6" fmla="*/ 3518292 h 4303007"/>
              <a:gd name="connsiteX7" fmla="*/ 822015 w 4951446"/>
              <a:gd name="connsiteY7" fmla="*/ 4281583 h 4303007"/>
              <a:gd name="connsiteX8" fmla="*/ 69471 w 4951446"/>
              <a:gd name="connsiteY8" fmla="*/ 3933331 h 4303007"/>
              <a:gd name="connsiteX9" fmla="*/ 246401 w 4951446"/>
              <a:gd name="connsiteY9" fmla="*/ 3115180 h 4303007"/>
              <a:gd name="connsiteX10" fmla="*/ 1548608 w 4951446"/>
              <a:gd name="connsiteY10" fmla="*/ 2139599 h 4303007"/>
              <a:gd name="connsiteX11" fmla="*/ 1831697 w 4951446"/>
              <a:gd name="connsiteY11" fmla="*/ 527148 h 4303007"/>
              <a:gd name="connsiteX12" fmla="*/ 2475723 w 4951446"/>
              <a:gd name="connsiteY12" fmla="*/ 0 h 4303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51446" h="4303007">
                <a:moveTo>
                  <a:pt x="2475723" y="0"/>
                </a:moveTo>
                <a:cubicBezTo>
                  <a:pt x="2789480" y="0"/>
                  <a:pt x="3056055" y="217061"/>
                  <a:pt x="3119750" y="527148"/>
                </a:cubicBezTo>
                <a:cubicBezTo>
                  <a:pt x="3199958" y="899252"/>
                  <a:pt x="3334425" y="1574287"/>
                  <a:pt x="3402838" y="2139599"/>
                </a:cubicBezTo>
                <a:cubicBezTo>
                  <a:pt x="3874652" y="2454456"/>
                  <a:pt x="4410162" y="2876651"/>
                  <a:pt x="4705046" y="3115180"/>
                </a:cubicBezTo>
                <a:cubicBezTo>
                  <a:pt x="4945671" y="3308387"/>
                  <a:pt x="5021161" y="3654253"/>
                  <a:pt x="4881976" y="3933331"/>
                </a:cubicBezTo>
                <a:cubicBezTo>
                  <a:pt x="4742791" y="4217180"/>
                  <a:pt x="4433753" y="4360297"/>
                  <a:pt x="4129432" y="4281583"/>
                </a:cubicBezTo>
                <a:cubicBezTo>
                  <a:pt x="3815676" y="4200483"/>
                  <a:pt x="2947538" y="3673336"/>
                  <a:pt x="2475723" y="3518292"/>
                </a:cubicBezTo>
                <a:cubicBezTo>
                  <a:pt x="2003909" y="3673336"/>
                  <a:pt x="1135771" y="4200483"/>
                  <a:pt x="822015" y="4281583"/>
                </a:cubicBezTo>
                <a:cubicBezTo>
                  <a:pt x="517694" y="4360297"/>
                  <a:pt x="208656" y="4217180"/>
                  <a:pt x="69471" y="3933331"/>
                </a:cubicBezTo>
                <a:cubicBezTo>
                  <a:pt x="-69714" y="3654253"/>
                  <a:pt x="5776" y="3308387"/>
                  <a:pt x="246401" y="3115180"/>
                </a:cubicBezTo>
                <a:cubicBezTo>
                  <a:pt x="541285" y="2876651"/>
                  <a:pt x="1076794" y="2454456"/>
                  <a:pt x="1548608" y="2139599"/>
                </a:cubicBezTo>
                <a:cubicBezTo>
                  <a:pt x="1617021" y="1574287"/>
                  <a:pt x="1751489" y="899252"/>
                  <a:pt x="1831697" y="527148"/>
                </a:cubicBezTo>
                <a:cubicBezTo>
                  <a:pt x="1895392" y="217061"/>
                  <a:pt x="2161967" y="0"/>
                  <a:pt x="2475723" y="0"/>
                </a:cubicBezTo>
                <a:close/>
              </a:path>
            </a:pathLst>
          </a:custGeom>
          <a:solidFill>
            <a:srgbClr val="003087"/>
          </a:solidFill>
        </p:spPr>
        <p:txBody>
          <a:bodyPr wrap="square">
            <a:noAutofit/>
          </a:bodyPr>
          <a:lstStyle/>
          <a:p>
            <a:endParaRPr lang="en-EE"/>
          </a:p>
        </p:txBody>
      </p:sp>
      <p:sp>
        <p:nvSpPr>
          <p:cNvPr id="2" name="Title 1">
            <a:extLst>
              <a:ext uri="{FF2B5EF4-FFF2-40B4-BE49-F238E27FC236}">
                <a16:creationId xmlns:a16="http://schemas.microsoft.com/office/drawing/2014/main" id="{955EE5DC-4FCC-6074-7120-F6B1D596AB51}"/>
              </a:ext>
            </a:extLst>
          </p:cNvPr>
          <p:cNvSpPr>
            <a:spLocks noGrp="1"/>
          </p:cNvSpPr>
          <p:nvPr>
            <p:ph type="title" hasCustomPrompt="1"/>
          </p:nvPr>
        </p:nvSpPr>
        <p:spPr>
          <a:xfrm>
            <a:off x="6097128" y="775600"/>
            <a:ext cx="5565115" cy="1325563"/>
          </a:xfrm>
        </p:spPr>
        <p:txBody>
          <a:bodyPr>
            <a:normAutofit/>
          </a:bodyPr>
          <a:lstStyle>
            <a:lvl1pPr>
              <a:defRPr sz="4000">
                <a:solidFill>
                  <a:schemeClr val="tx1"/>
                </a:solidFill>
              </a:defRPr>
            </a:lvl1pPr>
          </a:lstStyle>
          <a:p>
            <a:r>
              <a:rPr lang="en-US" err="1"/>
              <a:t>Pealkiri</a:t>
            </a:r>
            <a:endParaRPr lang="en-EE"/>
          </a:p>
        </p:txBody>
      </p:sp>
      <p:sp>
        <p:nvSpPr>
          <p:cNvPr id="3" name="Content Placeholder 2">
            <a:extLst>
              <a:ext uri="{FF2B5EF4-FFF2-40B4-BE49-F238E27FC236}">
                <a16:creationId xmlns:a16="http://schemas.microsoft.com/office/drawing/2014/main" id="{FF69EB2B-D397-3E6D-D3C0-12387A5D7164}"/>
              </a:ext>
            </a:extLst>
          </p:cNvPr>
          <p:cNvSpPr>
            <a:spLocks noGrp="1"/>
          </p:cNvSpPr>
          <p:nvPr>
            <p:ph idx="1"/>
          </p:nvPr>
        </p:nvSpPr>
        <p:spPr>
          <a:xfrm>
            <a:off x="6090579" y="2313710"/>
            <a:ext cx="5571664" cy="400385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14" name="Slide Number Placeholder 3">
            <a:extLst>
              <a:ext uri="{FF2B5EF4-FFF2-40B4-BE49-F238E27FC236}">
                <a16:creationId xmlns:a16="http://schemas.microsoft.com/office/drawing/2014/main" id="{CC40EFA2-DF55-AE0A-6BC0-1DE8D64A0CC1}"/>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15" name="Straight Connector 14">
            <a:extLst>
              <a:ext uri="{FF2B5EF4-FFF2-40B4-BE49-F238E27FC236}">
                <a16:creationId xmlns:a16="http://schemas.microsoft.com/office/drawing/2014/main" id="{41AB9748-3C65-6BD7-C3A9-F2FBCFFBF946}"/>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3988957"/>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aam 8">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9C8D4E9-9E63-30C6-9B77-B1795CEECD95}"/>
              </a:ext>
            </a:extLst>
          </p:cNvPr>
          <p:cNvSpPr>
            <a:spLocks noGrp="1"/>
          </p:cNvSpPr>
          <p:nvPr>
            <p:ph type="pic" sz="quarter" idx="12"/>
          </p:nvPr>
        </p:nvSpPr>
        <p:spPr>
          <a:xfrm>
            <a:off x="959655" y="1500166"/>
            <a:ext cx="4513239" cy="4164462"/>
          </a:xfrm>
          <a:custGeom>
            <a:avLst/>
            <a:gdLst>
              <a:gd name="connsiteX0" fmla="*/ 274657 w 4681650"/>
              <a:gd name="connsiteY0" fmla="*/ 3511238 h 4291523"/>
              <a:gd name="connsiteX1" fmla="*/ 895756 w 4681650"/>
              <a:gd name="connsiteY1" fmla="*/ 3511238 h 4291523"/>
              <a:gd name="connsiteX2" fmla="*/ 1074726 w 4681650"/>
              <a:gd name="connsiteY2" fmla="*/ 3690208 h 4291523"/>
              <a:gd name="connsiteX3" fmla="*/ 1445070 w 4681650"/>
              <a:gd name="connsiteY3" fmla="*/ 3511238 h 4291523"/>
              <a:gd name="connsiteX4" fmla="*/ 2066169 w 4681650"/>
              <a:gd name="connsiteY4" fmla="*/ 3511238 h 4291523"/>
              <a:gd name="connsiteX5" fmla="*/ 2245139 w 4681650"/>
              <a:gd name="connsiteY5" fmla="*/ 3690208 h 4291523"/>
              <a:gd name="connsiteX6" fmla="*/ 2615482 w 4681650"/>
              <a:gd name="connsiteY6" fmla="*/ 3511238 h 4291523"/>
              <a:gd name="connsiteX7" fmla="*/ 3236581 w 4681650"/>
              <a:gd name="connsiteY7" fmla="*/ 3511238 h 4291523"/>
              <a:gd name="connsiteX8" fmla="*/ 3415551 w 4681650"/>
              <a:gd name="connsiteY8" fmla="*/ 3690208 h 4291523"/>
              <a:gd name="connsiteX9" fmla="*/ 3785895 w 4681650"/>
              <a:gd name="connsiteY9" fmla="*/ 3511238 h 4291523"/>
              <a:gd name="connsiteX10" fmla="*/ 4406993 w 4681650"/>
              <a:gd name="connsiteY10" fmla="*/ 3511238 h 4291523"/>
              <a:gd name="connsiteX11" fmla="*/ 4681650 w 4681650"/>
              <a:gd name="connsiteY11" fmla="*/ 3706306 h 4291523"/>
              <a:gd name="connsiteX12" fmla="*/ 4681650 w 4681650"/>
              <a:gd name="connsiteY12" fmla="*/ 4291513 h 4291523"/>
              <a:gd name="connsiteX13" fmla="*/ 4096444 w 4681650"/>
              <a:gd name="connsiteY13" fmla="*/ 4063282 h 4291523"/>
              <a:gd name="connsiteX14" fmla="*/ 2926031 w 4681650"/>
              <a:gd name="connsiteY14" fmla="*/ 4063282 h 4291523"/>
              <a:gd name="connsiteX15" fmla="*/ 1755619 w 4681650"/>
              <a:gd name="connsiteY15" fmla="*/ 4063282 h 4291523"/>
              <a:gd name="connsiteX16" fmla="*/ 585206 w 4681650"/>
              <a:gd name="connsiteY16" fmla="*/ 4063282 h 4291523"/>
              <a:gd name="connsiteX17" fmla="*/ 0 w 4681650"/>
              <a:gd name="connsiteY17" fmla="*/ 4291513 h 4291523"/>
              <a:gd name="connsiteX18" fmla="*/ 0 w 4681650"/>
              <a:gd name="connsiteY18" fmla="*/ 3706306 h 4291523"/>
              <a:gd name="connsiteX19" fmla="*/ 274657 w 4681650"/>
              <a:gd name="connsiteY19" fmla="*/ 3511238 h 4291523"/>
              <a:gd name="connsiteX20" fmla="*/ 274657 w 4681650"/>
              <a:gd name="connsiteY20" fmla="*/ 2340825 h 4291523"/>
              <a:gd name="connsiteX21" fmla="*/ 895756 w 4681650"/>
              <a:gd name="connsiteY21" fmla="*/ 2340825 h 4291523"/>
              <a:gd name="connsiteX22" fmla="*/ 1266099 w 4681650"/>
              <a:gd name="connsiteY22" fmla="*/ 2519796 h 4291523"/>
              <a:gd name="connsiteX23" fmla="*/ 1445070 w 4681650"/>
              <a:gd name="connsiteY23" fmla="*/ 2340825 h 4291523"/>
              <a:gd name="connsiteX24" fmla="*/ 2066169 w 4681650"/>
              <a:gd name="connsiteY24" fmla="*/ 2340825 h 4291523"/>
              <a:gd name="connsiteX25" fmla="*/ 2436512 w 4681650"/>
              <a:gd name="connsiteY25" fmla="*/ 2519796 h 4291523"/>
              <a:gd name="connsiteX26" fmla="*/ 2615482 w 4681650"/>
              <a:gd name="connsiteY26" fmla="*/ 2340825 h 4291523"/>
              <a:gd name="connsiteX27" fmla="*/ 3236580 w 4681650"/>
              <a:gd name="connsiteY27" fmla="*/ 2340825 h 4291523"/>
              <a:gd name="connsiteX28" fmla="*/ 3606924 w 4681650"/>
              <a:gd name="connsiteY28" fmla="*/ 2519796 h 4291523"/>
              <a:gd name="connsiteX29" fmla="*/ 3785895 w 4681650"/>
              <a:gd name="connsiteY29" fmla="*/ 2340825 h 4291523"/>
              <a:gd name="connsiteX30" fmla="*/ 4406993 w 4681650"/>
              <a:gd name="connsiteY30" fmla="*/ 2340825 h 4291523"/>
              <a:gd name="connsiteX31" fmla="*/ 4681650 w 4681650"/>
              <a:gd name="connsiteY31" fmla="*/ 2535894 h 4291523"/>
              <a:gd name="connsiteX32" fmla="*/ 4681650 w 4681650"/>
              <a:gd name="connsiteY32" fmla="*/ 3121100 h 4291523"/>
              <a:gd name="connsiteX33" fmla="*/ 4096444 w 4681650"/>
              <a:gd name="connsiteY33" fmla="*/ 2892870 h 4291523"/>
              <a:gd name="connsiteX34" fmla="*/ 2926031 w 4681650"/>
              <a:gd name="connsiteY34" fmla="*/ 2892870 h 4291523"/>
              <a:gd name="connsiteX35" fmla="*/ 1755619 w 4681650"/>
              <a:gd name="connsiteY35" fmla="*/ 2892870 h 4291523"/>
              <a:gd name="connsiteX36" fmla="*/ 585206 w 4681650"/>
              <a:gd name="connsiteY36" fmla="*/ 2892870 h 4291523"/>
              <a:gd name="connsiteX37" fmla="*/ 0 w 4681650"/>
              <a:gd name="connsiteY37" fmla="*/ 3121100 h 4291523"/>
              <a:gd name="connsiteX38" fmla="*/ 0 w 4681650"/>
              <a:gd name="connsiteY38" fmla="*/ 2535894 h 4291523"/>
              <a:gd name="connsiteX39" fmla="*/ 274657 w 4681650"/>
              <a:gd name="connsiteY39" fmla="*/ 2340825 h 4291523"/>
              <a:gd name="connsiteX40" fmla="*/ 274657 w 4681650"/>
              <a:gd name="connsiteY40" fmla="*/ 1170413 h 4291523"/>
              <a:gd name="connsiteX41" fmla="*/ 895756 w 4681650"/>
              <a:gd name="connsiteY41" fmla="*/ 1170413 h 4291523"/>
              <a:gd name="connsiteX42" fmla="*/ 1074726 w 4681650"/>
              <a:gd name="connsiteY42" fmla="*/ 1349383 h 4291523"/>
              <a:gd name="connsiteX43" fmla="*/ 1445070 w 4681650"/>
              <a:gd name="connsiteY43" fmla="*/ 1170413 h 4291523"/>
              <a:gd name="connsiteX44" fmla="*/ 2066169 w 4681650"/>
              <a:gd name="connsiteY44" fmla="*/ 1170413 h 4291523"/>
              <a:gd name="connsiteX45" fmla="*/ 2245139 w 4681650"/>
              <a:gd name="connsiteY45" fmla="*/ 1349383 h 4291523"/>
              <a:gd name="connsiteX46" fmla="*/ 2615482 w 4681650"/>
              <a:gd name="connsiteY46" fmla="*/ 1170413 h 4291523"/>
              <a:gd name="connsiteX47" fmla="*/ 3236581 w 4681650"/>
              <a:gd name="connsiteY47" fmla="*/ 1170413 h 4291523"/>
              <a:gd name="connsiteX48" fmla="*/ 3415551 w 4681650"/>
              <a:gd name="connsiteY48" fmla="*/ 1349383 h 4291523"/>
              <a:gd name="connsiteX49" fmla="*/ 3785895 w 4681650"/>
              <a:gd name="connsiteY49" fmla="*/ 1170413 h 4291523"/>
              <a:gd name="connsiteX50" fmla="*/ 4406993 w 4681650"/>
              <a:gd name="connsiteY50" fmla="*/ 1170413 h 4291523"/>
              <a:gd name="connsiteX51" fmla="*/ 4681650 w 4681650"/>
              <a:gd name="connsiteY51" fmla="*/ 1365481 h 4291523"/>
              <a:gd name="connsiteX52" fmla="*/ 4681650 w 4681650"/>
              <a:gd name="connsiteY52" fmla="*/ 1950688 h 4291523"/>
              <a:gd name="connsiteX53" fmla="*/ 4096444 w 4681650"/>
              <a:gd name="connsiteY53" fmla="*/ 1722457 h 4291523"/>
              <a:gd name="connsiteX54" fmla="*/ 2926031 w 4681650"/>
              <a:gd name="connsiteY54" fmla="*/ 1722457 h 4291523"/>
              <a:gd name="connsiteX55" fmla="*/ 1755619 w 4681650"/>
              <a:gd name="connsiteY55" fmla="*/ 1722457 h 4291523"/>
              <a:gd name="connsiteX56" fmla="*/ 585206 w 4681650"/>
              <a:gd name="connsiteY56" fmla="*/ 1722457 h 4291523"/>
              <a:gd name="connsiteX57" fmla="*/ 0 w 4681650"/>
              <a:gd name="connsiteY57" fmla="*/ 1950688 h 4291523"/>
              <a:gd name="connsiteX58" fmla="*/ 0 w 4681650"/>
              <a:gd name="connsiteY58" fmla="*/ 1365481 h 4291523"/>
              <a:gd name="connsiteX59" fmla="*/ 274657 w 4681650"/>
              <a:gd name="connsiteY59" fmla="*/ 1170413 h 4291523"/>
              <a:gd name="connsiteX60" fmla="*/ 274657 w 4681650"/>
              <a:gd name="connsiteY60" fmla="*/ 0 h 4291523"/>
              <a:gd name="connsiteX61" fmla="*/ 895756 w 4681650"/>
              <a:gd name="connsiteY61" fmla="*/ 0 h 4291523"/>
              <a:gd name="connsiteX62" fmla="*/ 1074726 w 4681650"/>
              <a:gd name="connsiteY62" fmla="*/ 178970 h 4291523"/>
              <a:gd name="connsiteX63" fmla="*/ 1445070 w 4681650"/>
              <a:gd name="connsiteY63" fmla="*/ 0 h 4291523"/>
              <a:gd name="connsiteX64" fmla="*/ 2066169 w 4681650"/>
              <a:gd name="connsiteY64" fmla="*/ 0 h 4291523"/>
              <a:gd name="connsiteX65" fmla="*/ 2245139 w 4681650"/>
              <a:gd name="connsiteY65" fmla="*/ 178970 h 4291523"/>
              <a:gd name="connsiteX66" fmla="*/ 2615482 w 4681650"/>
              <a:gd name="connsiteY66" fmla="*/ 0 h 4291523"/>
              <a:gd name="connsiteX67" fmla="*/ 3236581 w 4681650"/>
              <a:gd name="connsiteY67" fmla="*/ 0 h 4291523"/>
              <a:gd name="connsiteX68" fmla="*/ 3415551 w 4681650"/>
              <a:gd name="connsiteY68" fmla="*/ 178970 h 4291523"/>
              <a:gd name="connsiteX69" fmla="*/ 3785895 w 4681650"/>
              <a:gd name="connsiteY69" fmla="*/ 0 h 4291523"/>
              <a:gd name="connsiteX70" fmla="*/ 4406993 w 4681650"/>
              <a:gd name="connsiteY70" fmla="*/ 0 h 4291523"/>
              <a:gd name="connsiteX71" fmla="*/ 4681650 w 4681650"/>
              <a:gd name="connsiteY71" fmla="*/ 195069 h 4291523"/>
              <a:gd name="connsiteX72" fmla="*/ 4681650 w 4681650"/>
              <a:gd name="connsiteY72" fmla="*/ 780275 h 4291523"/>
              <a:gd name="connsiteX73" fmla="*/ 4096444 w 4681650"/>
              <a:gd name="connsiteY73" fmla="*/ 552045 h 4291523"/>
              <a:gd name="connsiteX74" fmla="*/ 2926031 w 4681650"/>
              <a:gd name="connsiteY74" fmla="*/ 552045 h 4291523"/>
              <a:gd name="connsiteX75" fmla="*/ 1755619 w 4681650"/>
              <a:gd name="connsiteY75" fmla="*/ 552045 h 4291523"/>
              <a:gd name="connsiteX76" fmla="*/ 585206 w 4681650"/>
              <a:gd name="connsiteY76" fmla="*/ 552045 h 4291523"/>
              <a:gd name="connsiteX77" fmla="*/ 0 w 4681650"/>
              <a:gd name="connsiteY77" fmla="*/ 780275 h 4291523"/>
              <a:gd name="connsiteX78" fmla="*/ 0 w 4681650"/>
              <a:gd name="connsiteY78" fmla="*/ 195069 h 4291523"/>
              <a:gd name="connsiteX79" fmla="*/ 274657 w 4681650"/>
              <a:gd name="connsiteY79" fmla="*/ 0 h 429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681650" h="4291523">
                <a:moveTo>
                  <a:pt x="274657" y="3511238"/>
                </a:moveTo>
                <a:lnTo>
                  <a:pt x="895756" y="3511238"/>
                </a:lnTo>
                <a:cubicBezTo>
                  <a:pt x="924967" y="3595085"/>
                  <a:pt x="990878" y="3660997"/>
                  <a:pt x="1074726" y="3690208"/>
                </a:cubicBezTo>
                <a:cubicBezTo>
                  <a:pt x="1226415" y="3743055"/>
                  <a:pt x="1392224" y="3662927"/>
                  <a:pt x="1445070" y="3511238"/>
                </a:cubicBezTo>
                <a:lnTo>
                  <a:pt x="2066169" y="3511238"/>
                </a:lnTo>
                <a:cubicBezTo>
                  <a:pt x="2095379" y="3595085"/>
                  <a:pt x="2161291" y="3660997"/>
                  <a:pt x="2245139" y="3690208"/>
                </a:cubicBezTo>
                <a:cubicBezTo>
                  <a:pt x="2396828" y="3743055"/>
                  <a:pt x="2562636" y="3662927"/>
                  <a:pt x="2615482" y="3511238"/>
                </a:cubicBezTo>
                <a:lnTo>
                  <a:pt x="3236581" y="3511238"/>
                </a:lnTo>
                <a:cubicBezTo>
                  <a:pt x="3265792" y="3595085"/>
                  <a:pt x="3331703" y="3660997"/>
                  <a:pt x="3415551" y="3690208"/>
                </a:cubicBezTo>
                <a:cubicBezTo>
                  <a:pt x="3567240" y="3743055"/>
                  <a:pt x="3733049" y="3662927"/>
                  <a:pt x="3785895" y="3511238"/>
                </a:cubicBezTo>
                <a:lnTo>
                  <a:pt x="4406993" y="3511238"/>
                </a:lnTo>
                <a:cubicBezTo>
                  <a:pt x="4448178" y="3627728"/>
                  <a:pt x="4558096" y="3705794"/>
                  <a:pt x="4681650" y="3706306"/>
                </a:cubicBezTo>
                <a:lnTo>
                  <a:pt x="4681650" y="4291513"/>
                </a:lnTo>
                <a:cubicBezTo>
                  <a:pt x="4464995" y="4290817"/>
                  <a:pt x="4256366" y="4209451"/>
                  <a:pt x="4096444" y="4063282"/>
                </a:cubicBezTo>
                <a:cubicBezTo>
                  <a:pt x="3765652" y="4367604"/>
                  <a:pt x="3256824" y="4367604"/>
                  <a:pt x="2926031" y="4063282"/>
                </a:cubicBezTo>
                <a:cubicBezTo>
                  <a:pt x="2595239" y="4367604"/>
                  <a:pt x="2086411" y="4367604"/>
                  <a:pt x="1755619" y="4063282"/>
                </a:cubicBezTo>
                <a:cubicBezTo>
                  <a:pt x="1424827" y="4367604"/>
                  <a:pt x="915999" y="4367604"/>
                  <a:pt x="585206" y="4063282"/>
                </a:cubicBezTo>
                <a:cubicBezTo>
                  <a:pt x="425286" y="4209451"/>
                  <a:pt x="216656" y="4290817"/>
                  <a:pt x="0" y="4291513"/>
                </a:cubicBezTo>
                <a:lnTo>
                  <a:pt x="0" y="3706306"/>
                </a:lnTo>
                <a:cubicBezTo>
                  <a:pt x="123555" y="3705794"/>
                  <a:pt x="233473" y="3627728"/>
                  <a:pt x="274657" y="3511238"/>
                </a:cubicBezTo>
                <a:close/>
                <a:moveTo>
                  <a:pt x="274657" y="2340825"/>
                </a:moveTo>
                <a:lnTo>
                  <a:pt x="895756" y="2340825"/>
                </a:lnTo>
                <a:cubicBezTo>
                  <a:pt x="948602" y="2492514"/>
                  <a:pt x="1114410" y="2572642"/>
                  <a:pt x="1266099" y="2519796"/>
                </a:cubicBezTo>
                <a:cubicBezTo>
                  <a:pt x="1349947" y="2490585"/>
                  <a:pt x="1415859" y="2424673"/>
                  <a:pt x="1445070" y="2340825"/>
                </a:cubicBezTo>
                <a:lnTo>
                  <a:pt x="2066169" y="2340825"/>
                </a:lnTo>
                <a:cubicBezTo>
                  <a:pt x="2119014" y="2492514"/>
                  <a:pt x="2284823" y="2572642"/>
                  <a:pt x="2436512" y="2519796"/>
                </a:cubicBezTo>
                <a:cubicBezTo>
                  <a:pt x="2520359" y="2490585"/>
                  <a:pt x="2586271" y="2424673"/>
                  <a:pt x="2615482" y="2340825"/>
                </a:cubicBezTo>
                <a:lnTo>
                  <a:pt x="3236580" y="2340825"/>
                </a:lnTo>
                <a:cubicBezTo>
                  <a:pt x="3289427" y="2492514"/>
                  <a:pt x="3455235" y="2572642"/>
                  <a:pt x="3606924" y="2519796"/>
                </a:cubicBezTo>
                <a:cubicBezTo>
                  <a:pt x="3690772" y="2490585"/>
                  <a:pt x="3756683" y="2424673"/>
                  <a:pt x="3785895" y="2340825"/>
                </a:cubicBezTo>
                <a:lnTo>
                  <a:pt x="4406993" y="2340825"/>
                </a:lnTo>
                <a:cubicBezTo>
                  <a:pt x="4448177" y="2457315"/>
                  <a:pt x="4558096" y="2535382"/>
                  <a:pt x="4681650" y="2535894"/>
                </a:cubicBezTo>
                <a:lnTo>
                  <a:pt x="4681650" y="3121100"/>
                </a:lnTo>
                <a:cubicBezTo>
                  <a:pt x="4464995" y="3120404"/>
                  <a:pt x="4256366" y="3039039"/>
                  <a:pt x="4096444" y="2892870"/>
                </a:cubicBezTo>
                <a:cubicBezTo>
                  <a:pt x="3765652" y="3197191"/>
                  <a:pt x="3256824" y="3197191"/>
                  <a:pt x="2926031" y="2892870"/>
                </a:cubicBezTo>
                <a:cubicBezTo>
                  <a:pt x="2595239" y="3197191"/>
                  <a:pt x="2086411" y="3197191"/>
                  <a:pt x="1755619" y="2892870"/>
                </a:cubicBezTo>
                <a:cubicBezTo>
                  <a:pt x="1424827" y="3197191"/>
                  <a:pt x="915999" y="3197191"/>
                  <a:pt x="585206" y="2892870"/>
                </a:cubicBezTo>
                <a:cubicBezTo>
                  <a:pt x="425286" y="3039039"/>
                  <a:pt x="216656" y="3120404"/>
                  <a:pt x="0" y="3121100"/>
                </a:cubicBezTo>
                <a:lnTo>
                  <a:pt x="0" y="2535894"/>
                </a:lnTo>
                <a:cubicBezTo>
                  <a:pt x="123555" y="2535382"/>
                  <a:pt x="233473" y="2457315"/>
                  <a:pt x="274657" y="2340825"/>
                </a:cubicBezTo>
                <a:close/>
                <a:moveTo>
                  <a:pt x="274657" y="1170413"/>
                </a:moveTo>
                <a:lnTo>
                  <a:pt x="895756" y="1170413"/>
                </a:lnTo>
                <a:cubicBezTo>
                  <a:pt x="924967" y="1254261"/>
                  <a:pt x="990878" y="1320172"/>
                  <a:pt x="1074726" y="1349383"/>
                </a:cubicBezTo>
                <a:cubicBezTo>
                  <a:pt x="1226415" y="1402230"/>
                  <a:pt x="1392224" y="1322102"/>
                  <a:pt x="1445070" y="1170413"/>
                </a:cubicBezTo>
                <a:lnTo>
                  <a:pt x="2066169" y="1170413"/>
                </a:lnTo>
                <a:cubicBezTo>
                  <a:pt x="2095379" y="1254261"/>
                  <a:pt x="2161291" y="1320172"/>
                  <a:pt x="2245139" y="1349383"/>
                </a:cubicBezTo>
                <a:cubicBezTo>
                  <a:pt x="2396828" y="1402230"/>
                  <a:pt x="2562636" y="1322102"/>
                  <a:pt x="2615482" y="1170413"/>
                </a:cubicBezTo>
                <a:lnTo>
                  <a:pt x="3236581" y="1170413"/>
                </a:lnTo>
                <a:cubicBezTo>
                  <a:pt x="3265792" y="1254261"/>
                  <a:pt x="3331703" y="1320172"/>
                  <a:pt x="3415551" y="1349383"/>
                </a:cubicBezTo>
                <a:cubicBezTo>
                  <a:pt x="3567240" y="1402230"/>
                  <a:pt x="3733049" y="1322102"/>
                  <a:pt x="3785895" y="1170413"/>
                </a:cubicBezTo>
                <a:lnTo>
                  <a:pt x="4406993" y="1170413"/>
                </a:lnTo>
                <a:cubicBezTo>
                  <a:pt x="4448178" y="1286903"/>
                  <a:pt x="4558096" y="1364970"/>
                  <a:pt x="4681650" y="1365481"/>
                </a:cubicBezTo>
                <a:lnTo>
                  <a:pt x="4681650" y="1950688"/>
                </a:lnTo>
                <a:cubicBezTo>
                  <a:pt x="4464995" y="1949992"/>
                  <a:pt x="4256366" y="1868625"/>
                  <a:pt x="4096444" y="1722457"/>
                </a:cubicBezTo>
                <a:cubicBezTo>
                  <a:pt x="3765652" y="2026779"/>
                  <a:pt x="3256824" y="2026779"/>
                  <a:pt x="2926031" y="1722457"/>
                </a:cubicBezTo>
                <a:cubicBezTo>
                  <a:pt x="2595239" y="2026779"/>
                  <a:pt x="2086411" y="2026779"/>
                  <a:pt x="1755619" y="1722457"/>
                </a:cubicBezTo>
                <a:cubicBezTo>
                  <a:pt x="1424827" y="2026779"/>
                  <a:pt x="915999" y="2026779"/>
                  <a:pt x="585206" y="1722457"/>
                </a:cubicBezTo>
                <a:cubicBezTo>
                  <a:pt x="425286" y="1868625"/>
                  <a:pt x="216656" y="1949992"/>
                  <a:pt x="0" y="1950688"/>
                </a:cubicBezTo>
                <a:lnTo>
                  <a:pt x="0" y="1365481"/>
                </a:lnTo>
                <a:cubicBezTo>
                  <a:pt x="123555" y="1364970"/>
                  <a:pt x="233473" y="1286903"/>
                  <a:pt x="274657" y="1170413"/>
                </a:cubicBezTo>
                <a:close/>
                <a:moveTo>
                  <a:pt x="274657" y="0"/>
                </a:moveTo>
                <a:lnTo>
                  <a:pt x="895756" y="0"/>
                </a:lnTo>
                <a:cubicBezTo>
                  <a:pt x="924967" y="83848"/>
                  <a:pt x="990878" y="149760"/>
                  <a:pt x="1074726" y="178970"/>
                </a:cubicBezTo>
                <a:cubicBezTo>
                  <a:pt x="1226415" y="231817"/>
                  <a:pt x="1392224" y="151689"/>
                  <a:pt x="1445070" y="0"/>
                </a:cubicBezTo>
                <a:lnTo>
                  <a:pt x="2066169" y="0"/>
                </a:lnTo>
                <a:cubicBezTo>
                  <a:pt x="2095379" y="83848"/>
                  <a:pt x="2161291" y="149760"/>
                  <a:pt x="2245139" y="178970"/>
                </a:cubicBezTo>
                <a:cubicBezTo>
                  <a:pt x="2396828" y="231817"/>
                  <a:pt x="2562636" y="151689"/>
                  <a:pt x="2615482" y="0"/>
                </a:cubicBezTo>
                <a:lnTo>
                  <a:pt x="3236581" y="0"/>
                </a:lnTo>
                <a:cubicBezTo>
                  <a:pt x="3265792" y="83848"/>
                  <a:pt x="3331703" y="149760"/>
                  <a:pt x="3415551" y="178970"/>
                </a:cubicBezTo>
                <a:cubicBezTo>
                  <a:pt x="3567240" y="231817"/>
                  <a:pt x="3733049" y="151689"/>
                  <a:pt x="3785895" y="0"/>
                </a:cubicBezTo>
                <a:lnTo>
                  <a:pt x="4406993" y="0"/>
                </a:lnTo>
                <a:cubicBezTo>
                  <a:pt x="4448178" y="116490"/>
                  <a:pt x="4558096" y="194556"/>
                  <a:pt x="4681650" y="195069"/>
                </a:cubicBezTo>
                <a:lnTo>
                  <a:pt x="4681650" y="780275"/>
                </a:lnTo>
                <a:cubicBezTo>
                  <a:pt x="4464995" y="779579"/>
                  <a:pt x="4256366" y="698213"/>
                  <a:pt x="4096444" y="552045"/>
                </a:cubicBezTo>
                <a:cubicBezTo>
                  <a:pt x="3765652" y="856366"/>
                  <a:pt x="3256824" y="856366"/>
                  <a:pt x="2926031" y="552045"/>
                </a:cubicBezTo>
                <a:cubicBezTo>
                  <a:pt x="2595239" y="856366"/>
                  <a:pt x="2086411" y="856366"/>
                  <a:pt x="1755619" y="552045"/>
                </a:cubicBezTo>
                <a:cubicBezTo>
                  <a:pt x="1424827" y="856366"/>
                  <a:pt x="915999" y="856366"/>
                  <a:pt x="585206" y="552045"/>
                </a:cubicBezTo>
                <a:cubicBezTo>
                  <a:pt x="425286" y="698213"/>
                  <a:pt x="216656" y="779579"/>
                  <a:pt x="0" y="780275"/>
                </a:cubicBezTo>
                <a:lnTo>
                  <a:pt x="0" y="195069"/>
                </a:lnTo>
                <a:cubicBezTo>
                  <a:pt x="123555" y="194556"/>
                  <a:pt x="233473" y="116490"/>
                  <a:pt x="274657" y="0"/>
                </a:cubicBezTo>
                <a:close/>
              </a:path>
            </a:pathLst>
          </a:custGeom>
          <a:solidFill>
            <a:schemeClr val="tx1"/>
          </a:solidFill>
        </p:spPr>
        <p:txBody>
          <a:bodyPr wrap="square">
            <a:noAutofit/>
          </a:bodyPr>
          <a:lstStyle/>
          <a:p>
            <a:endParaRPr lang="en-EE"/>
          </a:p>
        </p:txBody>
      </p:sp>
      <p:sp>
        <p:nvSpPr>
          <p:cNvPr id="2" name="Title 1">
            <a:extLst>
              <a:ext uri="{FF2B5EF4-FFF2-40B4-BE49-F238E27FC236}">
                <a16:creationId xmlns:a16="http://schemas.microsoft.com/office/drawing/2014/main" id="{955EE5DC-4FCC-6074-7120-F6B1D596AB51}"/>
              </a:ext>
            </a:extLst>
          </p:cNvPr>
          <p:cNvSpPr>
            <a:spLocks noGrp="1"/>
          </p:cNvSpPr>
          <p:nvPr>
            <p:ph type="title" hasCustomPrompt="1"/>
          </p:nvPr>
        </p:nvSpPr>
        <p:spPr>
          <a:xfrm>
            <a:off x="6097128" y="775600"/>
            <a:ext cx="5565115" cy="1325563"/>
          </a:xfrm>
        </p:spPr>
        <p:txBody>
          <a:bodyPr>
            <a:normAutofit/>
          </a:bodyPr>
          <a:lstStyle>
            <a:lvl1pPr>
              <a:defRPr sz="4000">
                <a:solidFill>
                  <a:schemeClr val="tx1"/>
                </a:solidFill>
              </a:defRPr>
            </a:lvl1pPr>
          </a:lstStyle>
          <a:p>
            <a:r>
              <a:rPr lang="en-US" err="1"/>
              <a:t>Pealkiri</a:t>
            </a:r>
            <a:endParaRPr lang="en-EE"/>
          </a:p>
        </p:txBody>
      </p:sp>
      <p:sp>
        <p:nvSpPr>
          <p:cNvPr id="3" name="Content Placeholder 2">
            <a:extLst>
              <a:ext uri="{FF2B5EF4-FFF2-40B4-BE49-F238E27FC236}">
                <a16:creationId xmlns:a16="http://schemas.microsoft.com/office/drawing/2014/main" id="{FF69EB2B-D397-3E6D-D3C0-12387A5D7164}"/>
              </a:ext>
            </a:extLst>
          </p:cNvPr>
          <p:cNvSpPr>
            <a:spLocks noGrp="1"/>
          </p:cNvSpPr>
          <p:nvPr>
            <p:ph idx="1"/>
          </p:nvPr>
        </p:nvSpPr>
        <p:spPr>
          <a:xfrm>
            <a:off x="6090579" y="2313710"/>
            <a:ext cx="5571664" cy="400385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14" name="Slide Number Placeholder 3">
            <a:extLst>
              <a:ext uri="{FF2B5EF4-FFF2-40B4-BE49-F238E27FC236}">
                <a16:creationId xmlns:a16="http://schemas.microsoft.com/office/drawing/2014/main" id="{CC40EFA2-DF55-AE0A-6BC0-1DE8D64A0CC1}"/>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15" name="Straight Connector 14">
            <a:extLst>
              <a:ext uri="{FF2B5EF4-FFF2-40B4-BE49-F238E27FC236}">
                <a16:creationId xmlns:a16="http://schemas.microsoft.com/office/drawing/2014/main" id="{41AB9748-3C65-6BD7-C3A9-F2FBCFFBF946}"/>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21070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aam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EE5DC-4FCC-6074-7120-F6B1D596AB51}"/>
              </a:ext>
            </a:extLst>
          </p:cNvPr>
          <p:cNvSpPr>
            <a:spLocks noGrp="1"/>
          </p:cNvSpPr>
          <p:nvPr>
            <p:ph type="title" hasCustomPrompt="1"/>
          </p:nvPr>
        </p:nvSpPr>
        <p:spPr>
          <a:xfrm>
            <a:off x="6097128" y="775600"/>
            <a:ext cx="5565115" cy="1325563"/>
          </a:xfrm>
        </p:spPr>
        <p:txBody>
          <a:bodyPr>
            <a:normAutofit/>
          </a:bodyPr>
          <a:lstStyle>
            <a:lvl1pPr>
              <a:defRPr sz="4000">
                <a:solidFill>
                  <a:schemeClr val="tx1"/>
                </a:solidFill>
              </a:defRPr>
            </a:lvl1pPr>
          </a:lstStyle>
          <a:p>
            <a:r>
              <a:rPr lang="en-US" err="1"/>
              <a:t>Pealkiri</a:t>
            </a:r>
            <a:endParaRPr lang="en-EE"/>
          </a:p>
        </p:txBody>
      </p:sp>
      <p:sp>
        <p:nvSpPr>
          <p:cNvPr id="3" name="Content Placeholder 2">
            <a:extLst>
              <a:ext uri="{FF2B5EF4-FFF2-40B4-BE49-F238E27FC236}">
                <a16:creationId xmlns:a16="http://schemas.microsoft.com/office/drawing/2014/main" id="{FF69EB2B-D397-3E6D-D3C0-12387A5D7164}"/>
              </a:ext>
            </a:extLst>
          </p:cNvPr>
          <p:cNvSpPr>
            <a:spLocks noGrp="1"/>
          </p:cNvSpPr>
          <p:nvPr>
            <p:ph idx="1"/>
          </p:nvPr>
        </p:nvSpPr>
        <p:spPr>
          <a:xfrm>
            <a:off x="6090579" y="2313710"/>
            <a:ext cx="5571664" cy="400385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14" name="Slide Number Placeholder 3">
            <a:extLst>
              <a:ext uri="{FF2B5EF4-FFF2-40B4-BE49-F238E27FC236}">
                <a16:creationId xmlns:a16="http://schemas.microsoft.com/office/drawing/2014/main" id="{CC40EFA2-DF55-AE0A-6BC0-1DE8D64A0CC1}"/>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15" name="Straight Connector 14">
            <a:extLst>
              <a:ext uri="{FF2B5EF4-FFF2-40B4-BE49-F238E27FC236}">
                <a16:creationId xmlns:a16="http://schemas.microsoft.com/office/drawing/2014/main" id="{41AB9748-3C65-6BD7-C3A9-F2FBCFFBF946}"/>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icture Placeholder 48">
            <a:extLst>
              <a:ext uri="{FF2B5EF4-FFF2-40B4-BE49-F238E27FC236}">
                <a16:creationId xmlns:a16="http://schemas.microsoft.com/office/drawing/2014/main" id="{2A9600F7-C5ED-1F84-9997-5E42D81369CD}"/>
              </a:ext>
            </a:extLst>
          </p:cNvPr>
          <p:cNvSpPr>
            <a:spLocks noGrp="1"/>
          </p:cNvSpPr>
          <p:nvPr>
            <p:ph type="pic" sz="quarter" idx="10"/>
          </p:nvPr>
        </p:nvSpPr>
        <p:spPr>
          <a:xfrm>
            <a:off x="956017" y="1358194"/>
            <a:ext cx="4472010" cy="4472917"/>
          </a:xfrm>
          <a:custGeom>
            <a:avLst/>
            <a:gdLst>
              <a:gd name="connsiteX0" fmla="*/ 4472010 w 4472010"/>
              <a:gd name="connsiteY0" fmla="*/ 0 h 4472917"/>
              <a:gd name="connsiteX1" fmla="*/ 4463450 w 4472010"/>
              <a:gd name="connsiteY1" fmla="*/ 220762 h 4472917"/>
              <a:gd name="connsiteX2" fmla="*/ 3434497 w 4472010"/>
              <a:gd name="connsiteY2" fmla="*/ 3884492 h 4472917"/>
              <a:gd name="connsiteX3" fmla="*/ 739606 w 4472010"/>
              <a:gd name="connsiteY3" fmla="*/ 4020602 h 4472917"/>
              <a:gd name="connsiteX4" fmla="*/ 452454 w 4472010"/>
              <a:gd name="connsiteY4" fmla="*/ 3733735 h 4472917"/>
              <a:gd name="connsiteX5" fmla="*/ 587803 w 4472010"/>
              <a:gd name="connsiteY5" fmla="*/ 1038940 h 4472917"/>
              <a:gd name="connsiteX6" fmla="*/ 4251439 w 4472010"/>
              <a:gd name="connsiteY6" fmla="*/ 9702 h 447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2010" h="4472917">
                <a:moveTo>
                  <a:pt x="4472010" y="0"/>
                </a:moveTo>
                <a:lnTo>
                  <a:pt x="4463450" y="220762"/>
                </a:lnTo>
                <a:cubicBezTo>
                  <a:pt x="4459170" y="332522"/>
                  <a:pt x="4345127" y="2973862"/>
                  <a:pt x="3434497" y="3884492"/>
                </a:cubicBezTo>
                <a:cubicBezTo>
                  <a:pt x="2703729" y="4613548"/>
                  <a:pt x="1540188" y="4672329"/>
                  <a:pt x="739606" y="4020602"/>
                </a:cubicBezTo>
                <a:lnTo>
                  <a:pt x="452454" y="3733735"/>
                </a:lnTo>
                <a:cubicBezTo>
                  <a:pt x="-199178" y="2933439"/>
                  <a:pt x="-140777" y="1769993"/>
                  <a:pt x="587803" y="1038940"/>
                </a:cubicBezTo>
                <a:cubicBezTo>
                  <a:pt x="1480646" y="146096"/>
                  <a:pt x="4138823" y="15028"/>
                  <a:pt x="4251439" y="9702"/>
                </a:cubicBezTo>
                <a:close/>
              </a:path>
            </a:pathLst>
          </a:custGeom>
          <a:solidFill>
            <a:schemeClr val="tx1"/>
          </a:solidFill>
        </p:spPr>
        <p:txBody>
          <a:bodyPr wrap="square">
            <a:noAutofit/>
          </a:bodyPr>
          <a:lstStyle/>
          <a:p>
            <a:endParaRPr lang="en-EE"/>
          </a:p>
        </p:txBody>
      </p:sp>
    </p:spTree>
    <p:extLst>
      <p:ext uri="{BB962C8B-B14F-4D97-AF65-F5344CB8AC3E}">
        <p14:creationId xmlns:p14="http://schemas.microsoft.com/office/powerpoint/2010/main" val="2315404633"/>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aam 10">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220948E7-CE7B-344F-B087-A681706923CE}"/>
              </a:ext>
            </a:extLst>
          </p:cNvPr>
          <p:cNvSpPr>
            <a:spLocks noGrp="1"/>
          </p:cNvSpPr>
          <p:nvPr>
            <p:ph type="pic" sz="quarter" idx="12"/>
          </p:nvPr>
        </p:nvSpPr>
        <p:spPr>
          <a:xfrm>
            <a:off x="1099239" y="1463095"/>
            <a:ext cx="4234071" cy="4234485"/>
          </a:xfrm>
          <a:custGeom>
            <a:avLst/>
            <a:gdLst>
              <a:gd name="connsiteX0" fmla="*/ 2116622 w 4234071"/>
              <a:gd name="connsiteY0" fmla="*/ 0 h 4234485"/>
              <a:gd name="connsiteX1" fmla="*/ 2442861 w 4234071"/>
              <a:gd name="connsiteY1" fmla="*/ 112881 h 4234485"/>
              <a:gd name="connsiteX2" fmla="*/ 3527841 w 4234071"/>
              <a:gd name="connsiteY2" fmla="*/ 962176 h 4234485"/>
              <a:gd name="connsiteX3" fmla="*/ 3527841 w 4234071"/>
              <a:gd name="connsiteY3" fmla="*/ 351048 h 4234485"/>
              <a:gd name="connsiteX4" fmla="*/ 3880956 w 4234071"/>
              <a:gd name="connsiteY4" fmla="*/ 351048 h 4234485"/>
              <a:gd name="connsiteX5" fmla="*/ 3880956 w 4234071"/>
              <a:gd name="connsiteY5" fmla="*/ 1233421 h 4234485"/>
              <a:gd name="connsiteX6" fmla="*/ 3874340 w 4234071"/>
              <a:gd name="connsiteY6" fmla="*/ 1233421 h 4234485"/>
              <a:gd name="connsiteX7" fmla="*/ 4030637 w 4234071"/>
              <a:gd name="connsiteY7" fmla="*/ 1355812 h 4234485"/>
              <a:gd name="connsiteX8" fmla="*/ 4234071 w 4234071"/>
              <a:gd name="connsiteY8" fmla="*/ 1772604 h 4234485"/>
              <a:gd name="connsiteX9" fmla="*/ 4234071 w 4234071"/>
              <a:gd name="connsiteY9" fmla="*/ 4234485 h 4234485"/>
              <a:gd name="connsiteX10" fmla="*/ 0 w 4234071"/>
              <a:gd name="connsiteY10" fmla="*/ 4234485 h 4234485"/>
              <a:gd name="connsiteX11" fmla="*/ 0 w 4234071"/>
              <a:gd name="connsiteY11" fmla="*/ 1772604 h 4234485"/>
              <a:gd name="connsiteX12" fmla="*/ 202607 w 4234071"/>
              <a:gd name="connsiteY12" fmla="*/ 1354986 h 4234485"/>
              <a:gd name="connsiteX13" fmla="*/ 1790384 w 4234071"/>
              <a:gd name="connsiteY13" fmla="*/ 112881 h 4234485"/>
              <a:gd name="connsiteX14" fmla="*/ 2116622 w 4234071"/>
              <a:gd name="connsiteY14" fmla="*/ 0 h 423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4071" h="4234485">
                <a:moveTo>
                  <a:pt x="2116622" y="0"/>
                </a:moveTo>
                <a:cubicBezTo>
                  <a:pt x="2231777" y="0"/>
                  <a:pt x="2346933" y="37627"/>
                  <a:pt x="2442861" y="112881"/>
                </a:cubicBezTo>
                <a:lnTo>
                  <a:pt x="3527841" y="962176"/>
                </a:lnTo>
                <a:lnTo>
                  <a:pt x="3527841" y="351048"/>
                </a:lnTo>
                <a:lnTo>
                  <a:pt x="3880956" y="351048"/>
                </a:lnTo>
                <a:lnTo>
                  <a:pt x="3880956" y="1233421"/>
                </a:lnTo>
                <a:lnTo>
                  <a:pt x="3874340" y="1233421"/>
                </a:lnTo>
                <a:lnTo>
                  <a:pt x="4030637" y="1355812"/>
                </a:lnTo>
                <a:cubicBezTo>
                  <a:pt x="4159644" y="1456702"/>
                  <a:pt x="4234071" y="1608037"/>
                  <a:pt x="4234071" y="1772604"/>
                </a:cubicBezTo>
                <a:lnTo>
                  <a:pt x="4234071" y="4234485"/>
                </a:lnTo>
                <a:lnTo>
                  <a:pt x="0" y="4234485"/>
                </a:lnTo>
                <a:lnTo>
                  <a:pt x="0" y="1772604"/>
                </a:lnTo>
                <a:cubicBezTo>
                  <a:pt x="0" y="1608864"/>
                  <a:pt x="74427" y="1456702"/>
                  <a:pt x="202607" y="1354986"/>
                </a:cubicBezTo>
                <a:lnTo>
                  <a:pt x="1790384" y="112881"/>
                </a:lnTo>
                <a:cubicBezTo>
                  <a:pt x="1886312" y="37627"/>
                  <a:pt x="2001467" y="0"/>
                  <a:pt x="2116622" y="0"/>
                </a:cubicBezTo>
                <a:close/>
              </a:path>
            </a:pathLst>
          </a:custGeom>
          <a:solidFill>
            <a:schemeClr val="tx1"/>
          </a:solidFill>
        </p:spPr>
        <p:txBody>
          <a:bodyPr wrap="square">
            <a:noAutofit/>
          </a:bodyPr>
          <a:lstStyle/>
          <a:p>
            <a:endParaRPr lang="en-EE"/>
          </a:p>
        </p:txBody>
      </p:sp>
      <p:sp>
        <p:nvSpPr>
          <p:cNvPr id="2" name="Title 1">
            <a:extLst>
              <a:ext uri="{FF2B5EF4-FFF2-40B4-BE49-F238E27FC236}">
                <a16:creationId xmlns:a16="http://schemas.microsoft.com/office/drawing/2014/main" id="{955EE5DC-4FCC-6074-7120-F6B1D596AB51}"/>
              </a:ext>
            </a:extLst>
          </p:cNvPr>
          <p:cNvSpPr>
            <a:spLocks noGrp="1"/>
          </p:cNvSpPr>
          <p:nvPr>
            <p:ph type="title" hasCustomPrompt="1"/>
          </p:nvPr>
        </p:nvSpPr>
        <p:spPr>
          <a:xfrm>
            <a:off x="6097128" y="775600"/>
            <a:ext cx="5565115" cy="1325563"/>
          </a:xfrm>
        </p:spPr>
        <p:txBody>
          <a:bodyPr>
            <a:normAutofit/>
          </a:bodyPr>
          <a:lstStyle>
            <a:lvl1pPr>
              <a:defRPr sz="4000">
                <a:solidFill>
                  <a:schemeClr val="tx1"/>
                </a:solidFill>
              </a:defRPr>
            </a:lvl1pPr>
          </a:lstStyle>
          <a:p>
            <a:r>
              <a:rPr lang="en-US" err="1"/>
              <a:t>Pealkiri</a:t>
            </a:r>
            <a:endParaRPr lang="en-EE"/>
          </a:p>
        </p:txBody>
      </p:sp>
      <p:sp>
        <p:nvSpPr>
          <p:cNvPr id="3" name="Content Placeholder 2">
            <a:extLst>
              <a:ext uri="{FF2B5EF4-FFF2-40B4-BE49-F238E27FC236}">
                <a16:creationId xmlns:a16="http://schemas.microsoft.com/office/drawing/2014/main" id="{FF69EB2B-D397-3E6D-D3C0-12387A5D7164}"/>
              </a:ext>
            </a:extLst>
          </p:cNvPr>
          <p:cNvSpPr>
            <a:spLocks noGrp="1"/>
          </p:cNvSpPr>
          <p:nvPr>
            <p:ph idx="1"/>
          </p:nvPr>
        </p:nvSpPr>
        <p:spPr>
          <a:xfrm>
            <a:off x="6090579" y="2313710"/>
            <a:ext cx="5571664" cy="400385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14" name="Slide Number Placeholder 3">
            <a:extLst>
              <a:ext uri="{FF2B5EF4-FFF2-40B4-BE49-F238E27FC236}">
                <a16:creationId xmlns:a16="http://schemas.microsoft.com/office/drawing/2014/main" id="{CC40EFA2-DF55-AE0A-6BC0-1DE8D64A0CC1}"/>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15" name="Straight Connector 14">
            <a:extLst>
              <a:ext uri="{FF2B5EF4-FFF2-40B4-BE49-F238E27FC236}">
                <a16:creationId xmlns:a16="http://schemas.microsoft.com/office/drawing/2014/main" id="{41AB9748-3C65-6BD7-C3A9-F2FBCFFBF946}"/>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5206664"/>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aam 11">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104E27F-2680-58CF-D591-B036BE1347BD}"/>
              </a:ext>
            </a:extLst>
          </p:cNvPr>
          <p:cNvSpPr>
            <a:spLocks noGrp="1"/>
          </p:cNvSpPr>
          <p:nvPr>
            <p:ph type="pic" sz="quarter" idx="12"/>
          </p:nvPr>
        </p:nvSpPr>
        <p:spPr>
          <a:xfrm>
            <a:off x="991304" y="1438381"/>
            <a:ext cx="4449941" cy="4264526"/>
          </a:xfrm>
          <a:custGeom>
            <a:avLst/>
            <a:gdLst>
              <a:gd name="connsiteX0" fmla="*/ 2900059 w 4094201"/>
              <a:gd name="connsiteY0" fmla="*/ 3411835 h 3923609"/>
              <a:gd name="connsiteX1" fmla="*/ 3582426 w 4094201"/>
              <a:gd name="connsiteY1" fmla="*/ 3411835 h 3923609"/>
              <a:gd name="connsiteX2" fmla="*/ 3582426 w 4094201"/>
              <a:gd name="connsiteY2" fmla="*/ 3923609 h 3923609"/>
              <a:gd name="connsiteX3" fmla="*/ 2900059 w 4094201"/>
              <a:gd name="connsiteY3" fmla="*/ 3923609 h 3923609"/>
              <a:gd name="connsiteX4" fmla="*/ 511776 w 4094201"/>
              <a:gd name="connsiteY4" fmla="*/ 3411835 h 3923609"/>
              <a:gd name="connsiteX5" fmla="*/ 1194142 w 4094201"/>
              <a:gd name="connsiteY5" fmla="*/ 3411835 h 3923609"/>
              <a:gd name="connsiteX6" fmla="*/ 1194142 w 4094201"/>
              <a:gd name="connsiteY6" fmla="*/ 3923609 h 3923609"/>
              <a:gd name="connsiteX7" fmla="*/ 511776 w 4094201"/>
              <a:gd name="connsiteY7" fmla="*/ 3923609 h 3923609"/>
              <a:gd name="connsiteX8" fmla="*/ 3241243 w 4094201"/>
              <a:gd name="connsiteY8" fmla="*/ 2388284 h 3923609"/>
              <a:gd name="connsiteX9" fmla="*/ 3070651 w 4094201"/>
              <a:gd name="connsiteY9" fmla="*/ 2558876 h 3923609"/>
              <a:gd name="connsiteX10" fmla="*/ 3241243 w 4094201"/>
              <a:gd name="connsiteY10" fmla="*/ 2729467 h 3923609"/>
              <a:gd name="connsiteX11" fmla="*/ 3411835 w 4094201"/>
              <a:gd name="connsiteY11" fmla="*/ 2558876 h 3923609"/>
              <a:gd name="connsiteX12" fmla="*/ 3241243 w 4094201"/>
              <a:gd name="connsiteY12" fmla="*/ 2388284 h 3923609"/>
              <a:gd name="connsiteX13" fmla="*/ 852958 w 4094201"/>
              <a:gd name="connsiteY13" fmla="*/ 2388284 h 3923609"/>
              <a:gd name="connsiteX14" fmla="*/ 682368 w 4094201"/>
              <a:gd name="connsiteY14" fmla="*/ 2558876 h 3923609"/>
              <a:gd name="connsiteX15" fmla="*/ 852958 w 4094201"/>
              <a:gd name="connsiteY15" fmla="*/ 2729467 h 3923609"/>
              <a:gd name="connsiteX16" fmla="*/ 1023550 w 4094201"/>
              <a:gd name="connsiteY16" fmla="*/ 2558876 h 3923609"/>
              <a:gd name="connsiteX17" fmla="*/ 852958 w 4094201"/>
              <a:gd name="connsiteY17" fmla="*/ 2388284 h 3923609"/>
              <a:gd name="connsiteX18" fmla="*/ 59025 w 4094201"/>
              <a:gd name="connsiteY18" fmla="*/ 2047101 h 3923609"/>
              <a:gd name="connsiteX19" fmla="*/ 4035176 w 4094201"/>
              <a:gd name="connsiteY19" fmla="*/ 2047101 h 3923609"/>
              <a:gd name="connsiteX20" fmla="*/ 4094201 w 4094201"/>
              <a:gd name="connsiteY20" fmla="*/ 2734927 h 3923609"/>
              <a:gd name="connsiteX21" fmla="*/ 4094201 w 4094201"/>
              <a:gd name="connsiteY21" fmla="*/ 3070651 h 3923609"/>
              <a:gd name="connsiteX22" fmla="*/ 0 w 4094201"/>
              <a:gd name="connsiteY22" fmla="*/ 3070651 h 3923609"/>
              <a:gd name="connsiteX23" fmla="*/ 0 w 4094201"/>
              <a:gd name="connsiteY23" fmla="*/ 2734927 h 3923609"/>
              <a:gd name="connsiteX24" fmla="*/ 59025 w 4094201"/>
              <a:gd name="connsiteY24" fmla="*/ 2047101 h 3923609"/>
              <a:gd name="connsiteX25" fmla="*/ 1091787 w 4094201"/>
              <a:gd name="connsiteY25" fmla="*/ 0 h 3923609"/>
              <a:gd name="connsiteX26" fmla="*/ 3002414 w 4094201"/>
              <a:gd name="connsiteY26" fmla="*/ 0 h 3923609"/>
              <a:gd name="connsiteX27" fmla="*/ 3483141 w 4094201"/>
              <a:gd name="connsiteY27" fmla="*/ 336919 h 3923609"/>
              <a:gd name="connsiteX28" fmla="*/ 3848890 w 4094201"/>
              <a:gd name="connsiteY28" fmla="*/ 1342387 h 3923609"/>
              <a:gd name="connsiteX29" fmla="*/ 3961310 w 4094201"/>
              <a:gd name="connsiteY29" fmla="*/ 1705917 h 3923609"/>
              <a:gd name="connsiteX30" fmla="*/ 132891 w 4094201"/>
              <a:gd name="connsiteY30" fmla="*/ 1705917 h 3923609"/>
              <a:gd name="connsiteX31" fmla="*/ 245311 w 4094201"/>
              <a:gd name="connsiteY31" fmla="*/ 1342387 h 3923609"/>
              <a:gd name="connsiteX32" fmla="*/ 611060 w 4094201"/>
              <a:gd name="connsiteY32" fmla="*/ 336919 h 3923609"/>
              <a:gd name="connsiteX33" fmla="*/ 1091787 w 4094201"/>
              <a:gd name="connsiteY33" fmla="*/ 0 h 392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94201" h="3923609">
                <a:moveTo>
                  <a:pt x="2900059" y="3411835"/>
                </a:moveTo>
                <a:lnTo>
                  <a:pt x="3582426" y="3411835"/>
                </a:lnTo>
                <a:lnTo>
                  <a:pt x="3582426" y="3923609"/>
                </a:lnTo>
                <a:lnTo>
                  <a:pt x="2900059" y="3923609"/>
                </a:lnTo>
                <a:close/>
                <a:moveTo>
                  <a:pt x="511776" y="3411835"/>
                </a:moveTo>
                <a:lnTo>
                  <a:pt x="1194142" y="3411835"/>
                </a:lnTo>
                <a:lnTo>
                  <a:pt x="1194142" y="3923609"/>
                </a:lnTo>
                <a:lnTo>
                  <a:pt x="511776" y="3923609"/>
                </a:lnTo>
                <a:close/>
                <a:moveTo>
                  <a:pt x="3241243" y="2388284"/>
                </a:moveTo>
                <a:cubicBezTo>
                  <a:pt x="3147028" y="2388284"/>
                  <a:pt x="3070651" y="2464660"/>
                  <a:pt x="3070651" y="2558876"/>
                </a:cubicBezTo>
                <a:cubicBezTo>
                  <a:pt x="3070651" y="2653091"/>
                  <a:pt x="3147028" y="2729467"/>
                  <a:pt x="3241243" y="2729467"/>
                </a:cubicBezTo>
                <a:cubicBezTo>
                  <a:pt x="3335458" y="2729467"/>
                  <a:pt x="3411835" y="2653091"/>
                  <a:pt x="3411835" y="2558876"/>
                </a:cubicBezTo>
                <a:cubicBezTo>
                  <a:pt x="3411835" y="2464660"/>
                  <a:pt x="3335458" y="2388284"/>
                  <a:pt x="3241243" y="2388284"/>
                </a:cubicBezTo>
                <a:close/>
                <a:moveTo>
                  <a:pt x="852958" y="2388284"/>
                </a:moveTo>
                <a:cubicBezTo>
                  <a:pt x="758743" y="2388284"/>
                  <a:pt x="682368" y="2464660"/>
                  <a:pt x="682368" y="2558876"/>
                </a:cubicBezTo>
                <a:cubicBezTo>
                  <a:pt x="682368" y="2653091"/>
                  <a:pt x="758743" y="2729467"/>
                  <a:pt x="852958" y="2729467"/>
                </a:cubicBezTo>
                <a:cubicBezTo>
                  <a:pt x="947174" y="2729467"/>
                  <a:pt x="1023550" y="2653091"/>
                  <a:pt x="1023550" y="2558876"/>
                </a:cubicBezTo>
                <a:cubicBezTo>
                  <a:pt x="1023550" y="2464660"/>
                  <a:pt x="947174" y="2388284"/>
                  <a:pt x="852958" y="2388284"/>
                </a:cubicBezTo>
                <a:close/>
                <a:moveTo>
                  <a:pt x="59025" y="2047101"/>
                </a:moveTo>
                <a:lnTo>
                  <a:pt x="4035176" y="2047101"/>
                </a:lnTo>
                <a:cubicBezTo>
                  <a:pt x="4074262" y="2274295"/>
                  <a:pt x="4094007" y="2504395"/>
                  <a:pt x="4094201" y="2734927"/>
                </a:cubicBezTo>
                <a:lnTo>
                  <a:pt x="4094201" y="3070651"/>
                </a:lnTo>
                <a:lnTo>
                  <a:pt x="0" y="3070651"/>
                </a:lnTo>
                <a:lnTo>
                  <a:pt x="0" y="2734927"/>
                </a:lnTo>
                <a:cubicBezTo>
                  <a:pt x="195" y="2504395"/>
                  <a:pt x="19939" y="2274295"/>
                  <a:pt x="59025" y="2047101"/>
                </a:cubicBezTo>
                <a:close/>
                <a:moveTo>
                  <a:pt x="1091787" y="0"/>
                </a:moveTo>
                <a:lnTo>
                  <a:pt x="3002414" y="0"/>
                </a:lnTo>
                <a:cubicBezTo>
                  <a:pt x="3217431" y="455"/>
                  <a:pt x="3409348" y="134960"/>
                  <a:pt x="3483141" y="336919"/>
                </a:cubicBezTo>
                <a:lnTo>
                  <a:pt x="3848890" y="1342387"/>
                </a:lnTo>
                <a:cubicBezTo>
                  <a:pt x="3893073" y="1462142"/>
                  <a:pt x="3929240" y="1583432"/>
                  <a:pt x="3961310" y="1705917"/>
                </a:cubicBezTo>
                <a:lnTo>
                  <a:pt x="132891" y="1705917"/>
                </a:lnTo>
                <a:cubicBezTo>
                  <a:pt x="164963" y="1583432"/>
                  <a:pt x="201810" y="1462142"/>
                  <a:pt x="245311" y="1342387"/>
                </a:cubicBezTo>
                <a:lnTo>
                  <a:pt x="611060" y="336919"/>
                </a:lnTo>
                <a:cubicBezTo>
                  <a:pt x="684853" y="134960"/>
                  <a:pt x="876770" y="455"/>
                  <a:pt x="1091787" y="0"/>
                </a:cubicBezTo>
                <a:close/>
              </a:path>
            </a:pathLst>
          </a:custGeom>
          <a:solidFill>
            <a:schemeClr val="tx1"/>
          </a:solidFill>
        </p:spPr>
        <p:txBody>
          <a:bodyPr wrap="square">
            <a:noAutofit/>
          </a:bodyPr>
          <a:lstStyle/>
          <a:p>
            <a:endParaRPr lang="en-EE"/>
          </a:p>
        </p:txBody>
      </p:sp>
      <p:sp>
        <p:nvSpPr>
          <p:cNvPr id="2" name="Title 1">
            <a:extLst>
              <a:ext uri="{FF2B5EF4-FFF2-40B4-BE49-F238E27FC236}">
                <a16:creationId xmlns:a16="http://schemas.microsoft.com/office/drawing/2014/main" id="{955EE5DC-4FCC-6074-7120-F6B1D596AB51}"/>
              </a:ext>
            </a:extLst>
          </p:cNvPr>
          <p:cNvSpPr>
            <a:spLocks noGrp="1"/>
          </p:cNvSpPr>
          <p:nvPr>
            <p:ph type="title" hasCustomPrompt="1"/>
          </p:nvPr>
        </p:nvSpPr>
        <p:spPr>
          <a:xfrm>
            <a:off x="6097128" y="775600"/>
            <a:ext cx="5565115" cy="1325563"/>
          </a:xfrm>
        </p:spPr>
        <p:txBody>
          <a:bodyPr>
            <a:normAutofit/>
          </a:bodyPr>
          <a:lstStyle>
            <a:lvl1pPr>
              <a:defRPr sz="4000">
                <a:solidFill>
                  <a:schemeClr val="tx1"/>
                </a:solidFill>
              </a:defRPr>
            </a:lvl1pPr>
          </a:lstStyle>
          <a:p>
            <a:r>
              <a:rPr lang="en-US" err="1"/>
              <a:t>Pealkiri</a:t>
            </a:r>
            <a:endParaRPr lang="en-EE"/>
          </a:p>
        </p:txBody>
      </p:sp>
      <p:sp>
        <p:nvSpPr>
          <p:cNvPr id="3" name="Content Placeholder 2">
            <a:extLst>
              <a:ext uri="{FF2B5EF4-FFF2-40B4-BE49-F238E27FC236}">
                <a16:creationId xmlns:a16="http://schemas.microsoft.com/office/drawing/2014/main" id="{FF69EB2B-D397-3E6D-D3C0-12387A5D7164}"/>
              </a:ext>
            </a:extLst>
          </p:cNvPr>
          <p:cNvSpPr>
            <a:spLocks noGrp="1"/>
          </p:cNvSpPr>
          <p:nvPr>
            <p:ph idx="1"/>
          </p:nvPr>
        </p:nvSpPr>
        <p:spPr>
          <a:xfrm>
            <a:off x="6090579" y="2313710"/>
            <a:ext cx="5571664" cy="400385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14" name="Slide Number Placeholder 3">
            <a:extLst>
              <a:ext uri="{FF2B5EF4-FFF2-40B4-BE49-F238E27FC236}">
                <a16:creationId xmlns:a16="http://schemas.microsoft.com/office/drawing/2014/main" id="{CC40EFA2-DF55-AE0A-6BC0-1DE8D64A0CC1}"/>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15" name="Straight Connector 14">
            <a:extLst>
              <a:ext uri="{FF2B5EF4-FFF2-40B4-BE49-F238E27FC236}">
                <a16:creationId xmlns:a16="http://schemas.microsoft.com/office/drawing/2014/main" id="{41AB9748-3C65-6BD7-C3A9-F2FBCFFBF946}"/>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301211"/>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õpuslai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C33F9AB-5BC4-1A26-73BD-DDAB0974546C}"/>
              </a:ext>
            </a:extLst>
          </p:cNvPr>
          <p:cNvSpPr>
            <a:spLocks noGrp="1"/>
          </p:cNvSpPr>
          <p:nvPr>
            <p:ph type="title" hasCustomPrompt="1"/>
          </p:nvPr>
        </p:nvSpPr>
        <p:spPr>
          <a:xfrm>
            <a:off x="781362" y="2460162"/>
            <a:ext cx="10629275" cy="1319121"/>
          </a:xfrm>
        </p:spPr>
        <p:txBody>
          <a:bodyPr>
            <a:normAutofit/>
          </a:bodyPr>
          <a:lstStyle>
            <a:lvl1pPr algn="ctr">
              <a:defRPr sz="4000">
                <a:solidFill>
                  <a:schemeClr val="tx1"/>
                </a:solidFill>
              </a:defRPr>
            </a:lvl1pPr>
          </a:lstStyle>
          <a:p>
            <a:r>
              <a:rPr lang="en-US" err="1"/>
              <a:t>Pealkiri</a:t>
            </a:r>
            <a:endParaRPr lang="en-EE"/>
          </a:p>
        </p:txBody>
      </p:sp>
      <p:sp>
        <p:nvSpPr>
          <p:cNvPr id="17" name="Picture Placeholder 16">
            <a:extLst>
              <a:ext uri="{FF2B5EF4-FFF2-40B4-BE49-F238E27FC236}">
                <a16:creationId xmlns:a16="http://schemas.microsoft.com/office/drawing/2014/main" id="{3D573727-67A7-19A6-D178-E8E8F5631FD2}"/>
              </a:ext>
            </a:extLst>
          </p:cNvPr>
          <p:cNvSpPr>
            <a:spLocks noGrp="1"/>
          </p:cNvSpPr>
          <p:nvPr>
            <p:ph type="pic" sz="quarter" idx="15" hasCustomPrompt="1"/>
          </p:nvPr>
        </p:nvSpPr>
        <p:spPr>
          <a:xfrm>
            <a:off x="3581400" y="4258739"/>
            <a:ext cx="4806182" cy="539385"/>
          </a:xfrm>
          <a:prstGeom prst="roundRect">
            <a:avLst>
              <a:gd name="adj" fmla="val 50000"/>
            </a:avLst>
          </a:prstGeom>
          <a:solidFill>
            <a:srgbClr val="003087"/>
          </a:solidFill>
          <a:ln>
            <a:noFill/>
          </a:ln>
        </p:spPr>
        <p:style>
          <a:lnRef idx="2">
            <a:schemeClr val="accent2"/>
          </a:lnRef>
          <a:fillRef idx="1">
            <a:schemeClr val="lt1"/>
          </a:fillRef>
          <a:effectRef idx="0">
            <a:schemeClr val="accent2"/>
          </a:effectRef>
          <a:fontRef idx="minor">
            <a:schemeClr val="dk1"/>
          </a:fontRef>
        </p:style>
        <p:txBody>
          <a:bodyPr>
            <a:normAutofit/>
          </a:bodyPr>
          <a:lstStyle>
            <a:lvl1pPr marL="0" indent="0" algn="ctr">
              <a:buNone/>
              <a:defRPr sz="180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EE"/>
              <a:t>Veebileht või e-mail </a:t>
            </a:r>
            <a:r>
              <a:rPr lang="en-US" err="1"/>
              <a:t>aadress</a:t>
            </a:r>
            <a:endParaRPr lang="en-EE"/>
          </a:p>
        </p:txBody>
      </p:sp>
      <p:sp>
        <p:nvSpPr>
          <p:cNvPr id="8" name="Slide Number Placeholder 3">
            <a:extLst>
              <a:ext uri="{FF2B5EF4-FFF2-40B4-BE49-F238E27FC236}">
                <a16:creationId xmlns:a16="http://schemas.microsoft.com/office/drawing/2014/main" id="{D904560B-CCF2-7B63-F0D9-00B1983B91B1}"/>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10" name="Straight Connector 9">
            <a:extLst>
              <a:ext uri="{FF2B5EF4-FFF2-40B4-BE49-F238E27FC236}">
                <a16:creationId xmlns:a16="http://schemas.microsoft.com/office/drawing/2014/main" id="{310A0D26-7EA8-821D-C35A-530C9D592E75}"/>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66591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ühi (joonega)">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D904560B-CCF2-7B63-F0D9-00B1983B91B1}"/>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10" name="Straight Connector 9">
            <a:extLst>
              <a:ext uri="{FF2B5EF4-FFF2-40B4-BE49-F238E27FC236}">
                <a16:creationId xmlns:a16="http://schemas.microsoft.com/office/drawing/2014/main" id="{310A0D26-7EA8-821D-C35A-530C9D592E75}"/>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5232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õhi 2">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D8B089C6-8035-2B0E-08C9-2B68BE18D1AE}"/>
              </a:ext>
            </a:extLst>
          </p:cNvPr>
          <p:cNvSpPr>
            <a:spLocks noGrp="1"/>
          </p:cNvSpPr>
          <p:nvPr>
            <p:ph type="pic" sz="quarter" idx="10" hasCustomPrompt="1"/>
          </p:nvPr>
        </p:nvSpPr>
        <p:spPr>
          <a:xfrm>
            <a:off x="766763" y="1103887"/>
            <a:ext cx="5506994" cy="5136275"/>
          </a:xfrm>
          <a:prstGeom prst="rect">
            <a:avLst/>
          </a:prstGeom>
          <a:solidFill>
            <a:schemeClr val="tx1"/>
          </a:solidFill>
        </p:spPr>
        <p:txBody>
          <a:bodyPr/>
          <a:lstStyle>
            <a:lvl1pPr marL="0" indent="0">
              <a:buNone/>
              <a:defRPr sz="1200" b="0">
                <a:solidFill>
                  <a:schemeClr val="bg1">
                    <a:lumMod val="50000"/>
                  </a:schemeClr>
                </a:solidFill>
                <a:latin typeface="+mn-lt"/>
              </a:defRPr>
            </a:lvl1pPr>
          </a:lstStyle>
          <a:p>
            <a:r>
              <a:rPr lang="en-US"/>
              <a:t>Image Placeholder</a:t>
            </a:r>
            <a:endParaRPr lang="en-ID"/>
          </a:p>
        </p:txBody>
      </p:sp>
      <p:sp>
        <p:nvSpPr>
          <p:cNvPr id="11" name="Title 1">
            <a:extLst>
              <a:ext uri="{FF2B5EF4-FFF2-40B4-BE49-F238E27FC236}">
                <a16:creationId xmlns:a16="http://schemas.microsoft.com/office/drawing/2014/main" id="{7EE16F8D-1CC1-F516-45D4-4807023D75D3}"/>
              </a:ext>
            </a:extLst>
          </p:cNvPr>
          <p:cNvSpPr>
            <a:spLocks noGrp="1"/>
          </p:cNvSpPr>
          <p:nvPr>
            <p:ph type="title" hasCustomPrompt="1"/>
          </p:nvPr>
        </p:nvSpPr>
        <p:spPr>
          <a:xfrm>
            <a:off x="6380922" y="1103887"/>
            <a:ext cx="5811078" cy="516796"/>
          </a:xfrm>
        </p:spPr>
        <p:txBody>
          <a:bodyPr>
            <a:normAutofit/>
          </a:bodyPr>
          <a:lstStyle>
            <a:lvl1pPr>
              <a:defRPr sz="4000"/>
            </a:lvl1pPr>
          </a:lstStyle>
          <a:p>
            <a:r>
              <a:rPr lang="en-US" err="1"/>
              <a:t>Pealkiri</a:t>
            </a:r>
            <a:endParaRPr lang="en-EE"/>
          </a:p>
        </p:txBody>
      </p:sp>
      <p:sp>
        <p:nvSpPr>
          <p:cNvPr id="12" name="Content Placeholder 2">
            <a:extLst>
              <a:ext uri="{FF2B5EF4-FFF2-40B4-BE49-F238E27FC236}">
                <a16:creationId xmlns:a16="http://schemas.microsoft.com/office/drawing/2014/main" id="{B116B2FA-09E3-2249-93AE-F6577CFDD2A5}"/>
              </a:ext>
            </a:extLst>
          </p:cNvPr>
          <p:cNvSpPr>
            <a:spLocks noGrp="1"/>
          </p:cNvSpPr>
          <p:nvPr>
            <p:ph idx="1"/>
          </p:nvPr>
        </p:nvSpPr>
        <p:spPr>
          <a:xfrm>
            <a:off x="6380922" y="1689100"/>
            <a:ext cx="5811078" cy="4551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7" name="Slide Number Placeholder 3">
            <a:extLst>
              <a:ext uri="{FF2B5EF4-FFF2-40B4-BE49-F238E27FC236}">
                <a16:creationId xmlns:a16="http://schemas.microsoft.com/office/drawing/2014/main" id="{7A856CF7-699E-E324-EAAE-135C21B695AB}"/>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8" name="Straight Connector 7">
            <a:extLst>
              <a:ext uri="{FF2B5EF4-FFF2-40B4-BE49-F238E27FC236}">
                <a16:creationId xmlns:a16="http://schemas.microsoft.com/office/drawing/2014/main" id="{B9937197-CE1A-E46F-B556-F776326836CE}"/>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860927"/>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ühi">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6EF898F4-52FC-36FD-5009-BB54847BC2E5}"/>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spTree>
    <p:extLst>
      <p:ext uri="{BB962C8B-B14F-4D97-AF65-F5344CB8AC3E}">
        <p14:creationId xmlns:p14="http://schemas.microsoft.com/office/powerpoint/2010/main" val="2969398197"/>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sislai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C09D9FC-74D5-CC54-0BB9-F12C69A180F7}"/>
              </a:ext>
            </a:extLst>
          </p:cNvPr>
          <p:cNvSpPr>
            <a:spLocks noGrp="1"/>
          </p:cNvSpPr>
          <p:nvPr>
            <p:ph type="title" hasCustomPrompt="1"/>
          </p:nvPr>
        </p:nvSpPr>
        <p:spPr>
          <a:xfrm>
            <a:off x="766763" y="4903427"/>
            <a:ext cx="11425237" cy="1090324"/>
          </a:xfrm>
        </p:spPr>
        <p:txBody>
          <a:bodyPr>
            <a:normAutofit/>
          </a:bodyPr>
          <a:lstStyle>
            <a:lvl1pPr>
              <a:defRPr sz="4000"/>
            </a:lvl1pPr>
          </a:lstStyle>
          <a:p>
            <a:r>
              <a:rPr lang="en-US" err="1"/>
              <a:t>Pealkiri</a:t>
            </a:r>
            <a:endParaRPr lang="en-EE"/>
          </a:p>
        </p:txBody>
      </p:sp>
      <p:sp>
        <p:nvSpPr>
          <p:cNvPr id="3" name="Picture Placeholder 2">
            <a:extLst>
              <a:ext uri="{FF2B5EF4-FFF2-40B4-BE49-F238E27FC236}">
                <a16:creationId xmlns:a16="http://schemas.microsoft.com/office/drawing/2014/main" id="{3226A37F-07AE-46BB-5CDD-EF125B55B856}"/>
              </a:ext>
            </a:extLst>
          </p:cNvPr>
          <p:cNvSpPr>
            <a:spLocks noGrp="1" noRot="1" noMove="1" noResize="1" noEditPoints="1" noAdjustHandles="1" noChangeArrowheads="1" noChangeShapeType="1"/>
          </p:cNvSpPr>
          <p:nvPr>
            <p:ph type="pic" sz="quarter" idx="10" hasCustomPrompt="1"/>
          </p:nvPr>
        </p:nvSpPr>
        <p:spPr>
          <a:xfrm>
            <a:off x="1" y="1382751"/>
            <a:ext cx="12192000" cy="3278459"/>
          </a:xfrm>
          <a:prstGeom prst="rect">
            <a:avLst/>
          </a:prstGeom>
          <a:solidFill>
            <a:schemeClr val="tx1"/>
          </a:solidFill>
        </p:spPr>
        <p:txBody>
          <a:bodyPr/>
          <a:lstStyle>
            <a:lvl1pPr marL="0" indent="0">
              <a:buNone/>
              <a:defRPr sz="1200" b="0">
                <a:solidFill>
                  <a:schemeClr val="bg1">
                    <a:lumMod val="50000"/>
                  </a:schemeClr>
                </a:solidFill>
                <a:latin typeface="+mn-lt"/>
              </a:defRPr>
            </a:lvl1pPr>
          </a:lstStyle>
          <a:p>
            <a:r>
              <a:rPr lang="en-US"/>
              <a:t>Image Placeholder</a:t>
            </a:r>
            <a:endParaRPr lang="en-ID"/>
          </a:p>
        </p:txBody>
      </p:sp>
      <p:sp>
        <p:nvSpPr>
          <p:cNvPr id="4" name="Slide Number Placeholder 3">
            <a:extLst>
              <a:ext uri="{FF2B5EF4-FFF2-40B4-BE49-F238E27FC236}">
                <a16:creationId xmlns:a16="http://schemas.microsoft.com/office/drawing/2014/main" id="{6D6B18D2-B1DC-3C40-88B1-3FFDBF5A5071}"/>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9" name="Straight Connector 8">
            <a:extLst>
              <a:ext uri="{FF2B5EF4-FFF2-40B4-BE49-F238E27FC236}">
                <a16:creationId xmlns:a16="http://schemas.microsoft.com/office/drawing/2014/main" id="{E480BACE-E02B-3F19-D0C0-55FAFEA5E285}"/>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Date Placeholder 3">
            <a:extLst>
              <a:ext uri="{FF2B5EF4-FFF2-40B4-BE49-F238E27FC236}">
                <a16:creationId xmlns:a16="http://schemas.microsoft.com/office/drawing/2014/main" id="{77F7AA85-77AB-B7BB-389F-6374DE3838E8}"/>
              </a:ext>
            </a:extLst>
          </p:cNvPr>
          <p:cNvSpPr>
            <a:spLocks noGrp="1"/>
          </p:cNvSpPr>
          <p:nvPr>
            <p:ph type="dt" sz="half" idx="2"/>
          </p:nvPr>
        </p:nvSpPr>
        <p:spPr>
          <a:xfrm>
            <a:off x="8610600" y="438150"/>
            <a:ext cx="2743200" cy="365125"/>
          </a:xfrm>
          <a:prstGeom prst="rect">
            <a:avLst/>
          </a:prstGeom>
        </p:spPr>
        <p:txBody>
          <a:bodyPr vert="horz" lIns="91440" tIns="45720" rIns="91440" bIns="45720" rtlCol="0" anchor="ctr"/>
          <a:lstStyle>
            <a:lvl1pPr algn="r">
              <a:defRPr sz="1200">
                <a:solidFill>
                  <a:srgbClr val="003087"/>
                </a:solidFill>
                <a:latin typeface="Roboto Light" panose="02000000000000000000" pitchFamily="2" charset="0"/>
                <a:ea typeface="Roboto Light" panose="02000000000000000000" pitchFamily="2" charset="0"/>
                <a:cs typeface="Roboto Light" panose="02000000000000000000" pitchFamily="2" charset="0"/>
              </a:defRPr>
            </a:lvl1pPr>
          </a:lstStyle>
          <a:p>
            <a:endParaRPr lang="en-EE"/>
          </a:p>
        </p:txBody>
      </p:sp>
    </p:spTree>
    <p:extLst>
      <p:ext uri="{BB962C8B-B14F-4D97-AF65-F5344CB8AC3E}">
        <p14:creationId xmlns:p14="http://schemas.microsoft.com/office/powerpoint/2010/main" val="911610667"/>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õhi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8762F-35C5-45EF-E6D2-C5297B03CCFC}"/>
              </a:ext>
            </a:extLst>
          </p:cNvPr>
          <p:cNvSpPr>
            <a:spLocks noGrp="1"/>
          </p:cNvSpPr>
          <p:nvPr>
            <p:ph type="title" hasCustomPrompt="1"/>
          </p:nvPr>
        </p:nvSpPr>
        <p:spPr>
          <a:xfrm>
            <a:off x="766762" y="1103887"/>
            <a:ext cx="5809729" cy="516796"/>
          </a:xfrm>
        </p:spPr>
        <p:txBody>
          <a:bodyPr>
            <a:normAutofit/>
          </a:bodyPr>
          <a:lstStyle>
            <a:lvl1pPr>
              <a:defRPr sz="4000"/>
            </a:lvl1pPr>
          </a:lstStyle>
          <a:p>
            <a:r>
              <a:rPr lang="en-US" err="1"/>
              <a:t>Pealkiri</a:t>
            </a:r>
            <a:endParaRPr lang="en-EE"/>
          </a:p>
        </p:txBody>
      </p:sp>
      <p:sp>
        <p:nvSpPr>
          <p:cNvPr id="6" name="Content Placeholder 2">
            <a:extLst>
              <a:ext uri="{FF2B5EF4-FFF2-40B4-BE49-F238E27FC236}">
                <a16:creationId xmlns:a16="http://schemas.microsoft.com/office/drawing/2014/main" id="{6280E253-6A65-8C56-B9E3-DAEA78CEAD1D}"/>
              </a:ext>
            </a:extLst>
          </p:cNvPr>
          <p:cNvSpPr>
            <a:spLocks noGrp="1"/>
          </p:cNvSpPr>
          <p:nvPr>
            <p:ph idx="1"/>
          </p:nvPr>
        </p:nvSpPr>
        <p:spPr>
          <a:xfrm>
            <a:off x="766762" y="1689100"/>
            <a:ext cx="5809729" cy="4551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7" name="Picture Placeholder 2">
            <a:extLst>
              <a:ext uri="{FF2B5EF4-FFF2-40B4-BE49-F238E27FC236}">
                <a16:creationId xmlns:a16="http://schemas.microsoft.com/office/drawing/2014/main" id="{9D209172-84FD-2493-4D61-1C04B8EA00C6}"/>
              </a:ext>
            </a:extLst>
          </p:cNvPr>
          <p:cNvSpPr>
            <a:spLocks noGrp="1"/>
          </p:cNvSpPr>
          <p:nvPr>
            <p:ph type="pic" sz="quarter" idx="10" hasCustomPrompt="1"/>
          </p:nvPr>
        </p:nvSpPr>
        <p:spPr>
          <a:xfrm>
            <a:off x="6685006" y="1103887"/>
            <a:ext cx="5506994" cy="5136275"/>
          </a:xfrm>
          <a:prstGeom prst="rect">
            <a:avLst/>
          </a:prstGeom>
          <a:solidFill>
            <a:schemeClr val="tx1"/>
          </a:solidFill>
        </p:spPr>
        <p:txBody>
          <a:bodyPr/>
          <a:lstStyle>
            <a:lvl1pPr marL="0" indent="0">
              <a:buNone/>
              <a:defRPr sz="1200" b="0">
                <a:solidFill>
                  <a:schemeClr val="bg1">
                    <a:lumMod val="50000"/>
                  </a:schemeClr>
                </a:solidFill>
                <a:latin typeface="+mn-lt"/>
              </a:defRPr>
            </a:lvl1pPr>
          </a:lstStyle>
          <a:p>
            <a:r>
              <a:rPr lang="en-US"/>
              <a:t>Image Placeholder</a:t>
            </a:r>
            <a:endParaRPr lang="en-ID"/>
          </a:p>
        </p:txBody>
      </p:sp>
      <p:sp>
        <p:nvSpPr>
          <p:cNvPr id="14" name="Slide Number Placeholder 3">
            <a:extLst>
              <a:ext uri="{FF2B5EF4-FFF2-40B4-BE49-F238E27FC236}">
                <a16:creationId xmlns:a16="http://schemas.microsoft.com/office/drawing/2014/main" id="{5F962A7E-BF88-A8C7-EDED-FA4722F76B43}"/>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15" name="Straight Connector 14">
            <a:extLst>
              <a:ext uri="{FF2B5EF4-FFF2-40B4-BE49-F238E27FC236}">
                <a16:creationId xmlns:a16="http://schemas.microsoft.com/office/drawing/2014/main" id="{53C5F65C-F230-7A89-4154-5DF4357D5519}"/>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923730"/>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õhi 2">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D8B089C6-8035-2B0E-08C9-2B68BE18D1AE}"/>
              </a:ext>
            </a:extLst>
          </p:cNvPr>
          <p:cNvSpPr>
            <a:spLocks noGrp="1"/>
          </p:cNvSpPr>
          <p:nvPr>
            <p:ph type="pic" sz="quarter" idx="10" hasCustomPrompt="1"/>
          </p:nvPr>
        </p:nvSpPr>
        <p:spPr>
          <a:xfrm>
            <a:off x="766763" y="1103887"/>
            <a:ext cx="5506994" cy="5136275"/>
          </a:xfrm>
          <a:prstGeom prst="rect">
            <a:avLst/>
          </a:prstGeom>
          <a:solidFill>
            <a:schemeClr val="tx1"/>
          </a:solidFill>
        </p:spPr>
        <p:txBody>
          <a:bodyPr/>
          <a:lstStyle>
            <a:lvl1pPr marL="0" indent="0">
              <a:buNone/>
              <a:defRPr sz="1200" b="0">
                <a:solidFill>
                  <a:schemeClr val="bg1">
                    <a:lumMod val="50000"/>
                  </a:schemeClr>
                </a:solidFill>
                <a:latin typeface="+mn-lt"/>
              </a:defRPr>
            </a:lvl1pPr>
          </a:lstStyle>
          <a:p>
            <a:r>
              <a:rPr lang="en-US"/>
              <a:t>Image Placeholder</a:t>
            </a:r>
            <a:endParaRPr lang="en-ID"/>
          </a:p>
        </p:txBody>
      </p:sp>
      <p:sp>
        <p:nvSpPr>
          <p:cNvPr id="11" name="Title 1">
            <a:extLst>
              <a:ext uri="{FF2B5EF4-FFF2-40B4-BE49-F238E27FC236}">
                <a16:creationId xmlns:a16="http://schemas.microsoft.com/office/drawing/2014/main" id="{7EE16F8D-1CC1-F516-45D4-4807023D75D3}"/>
              </a:ext>
            </a:extLst>
          </p:cNvPr>
          <p:cNvSpPr>
            <a:spLocks noGrp="1"/>
          </p:cNvSpPr>
          <p:nvPr>
            <p:ph type="title" hasCustomPrompt="1"/>
          </p:nvPr>
        </p:nvSpPr>
        <p:spPr>
          <a:xfrm>
            <a:off x="6380922" y="1103887"/>
            <a:ext cx="5811078" cy="516796"/>
          </a:xfrm>
        </p:spPr>
        <p:txBody>
          <a:bodyPr>
            <a:normAutofit/>
          </a:bodyPr>
          <a:lstStyle>
            <a:lvl1pPr>
              <a:defRPr sz="4000"/>
            </a:lvl1pPr>
          </a:lstStyle>
          <a:p>
            <a:r>
              <a:rPr lang="en-US" err="1"/>
              <a:t>Pealkiri</a:t>
            </a:r>
            <a:endParaRPr lang="en-EE"/>
          </a:p>
        </p:txBody>
      </p:sp>
      <p:sp>
        <p:nvSpPr>
          <p:cNvPr id="12" name="Content Placeholder 2">
            <a:extLst>
              <a:ext uri="{FF2B5EF4-FFF2-40B4-BE49-F238E27FC236}">
                <a16:creationId xmlns:a16="http://schemas.microsoft.com/office/drawing/2014/main" id="{B116B2FA-09E3-2249-93AE-F6577CFDD2A5}"/>
              </a:ext>
            </a:extLst>
          </p:cNvPr>
          <p:cNvSpPr>
            <a:spLocks noGrp="1"/>
          </p:cNvSpPr>
          <p:nvPr>
            <p:ph idx="1"/>
          </p:nvPr>
        </p:nvSpPr>
        <p:spPr>
          <a:xfrm>
            <a:off x="6380922" y="1689100"/>
            <a:ext cx="5811078" cy="4551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7" name="Slide Number Placeholder 3">
            <a:extLst>
              <a:ext uri="{FF2B5EF4-FFF2-40B4-BE49-F238E27FC236}">
                <a16:creationId xmlns:a16="http://schemas.microsoft.com/office/drawing/2014/main" id="{7A856CF7-699E-E324-EAAE-135C21B695AB}"/>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8" name="Straight Connector 7">
            <a:extLst>
              <a:ext uri="{FF2B5EF4-FFF2-40B4-BE49-F238E27FC236}">
                <a16:creationId xmlns:a16="http://schemas.microsoft.com/office/drawing/2014/main" id="{B9937197-CE1A-E46F-B556-F776326836CE}"/>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272400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õhi 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59DEE67-71DF-471E-8DDC-82A33401132C}"/>
              </a:ext>
            </a:extLst>
          </p:cNvPr>
          <p:cNvSpPr>
            <a:spLocks noGrp="1"/>
          </p:cNvSpPr>
          <p:nvPr>
            <p:ph type="pic" sz="quarter" idx="10" hasCustomPrompt="1"/>
          </p:nvPr>
        </p:nvSpPr>
        <p:spPr>
          <a:xfrm>
            <a:off x="2411730" y="0"/>
            <a:ext cx="9780270" cy="6858000"/>
          </a:xfrm>
          <a:prstGeom prst="rect">
            <a:avLst/>
          </a:prstGeom>
          <a:solidFill>
            <a:schemeClr val="tx1"/>
          </a:solidFill>
        </p:spPr>
        <p:txBody>
          <a:bodyPr/>
          <a:lstStyle>
            <a:lvl1pPr marL="0" indent="0">
              <a:buNone/>
              <a:defRPr sz="1200" b="0">
                <a:solidFill>
                  <a:schemeClr val="bg1">
                    <a:lumMod val="50000"/>
                  </a:schemeClr>
                </a:solidFill>
                <a:latin typeface="+mn-lt"/>
              </a:defRPr>
            </a:lvl1pPr>
          </a:lstStyle>
          <a:p>
            <a:r>
              <a:rPr lang="en-US"/>
              <a:t>Image Placeholder</a:t>
            </a:r>
            <a:endParaRPr lang="en-ID"/>
          </a:p>
        </p:txBody>
      </p:sp>
      <p:sp>
        <p:nvSpPr>
          <p:cNvPr id="7" name="Title 11">
            <a:extLst>
              <a:ext uri="{FF2B5EF4-FFF2-40B4-BE49-F238E27FC236}">
                <a16:creationId xmlns:a16="http://schemas.microsoft.com/office/drawing/2014/main" id="{36D92282-648F-2E68-E54A-14DDA20FB5FD}"/>
              </a:ext>
            </a:extLst>
          </p:cNvPr>
          <p:cNvSpPr>
            <a:spLocks noGrp="1"/>
          </p:cNvSpPr>
          <p:nvPr>
            <p:ph type="title" hasCustomPrompt="1"/>
          </p:nvPr>
        </p:nvSpPr>
        <p:spPr>
          <a:xfrm rot="16200000">
            <a:off x="-30036" y="3087552"/>
            <a:ext cx="2276494" cy="682896"/>
          </a:xfrm>
        </p:spPr>
        <p:txBody>
          <a:bodyPr>
            <a:normAutofit/>
          </a:bodyPr>
          <a:lstStyle>
            <a:lvl1pPr algn="ctr">
              <a:defRPr sz="3200"/>
            </a:lvl1pPr>
          </a:lstStyle>
          <a:p>
            <a:r>
              <a:rPr lang="en-US" err="1"/>
              <a:t>Pealkiri</a:t>
            </a:r>
            <a:endParaRPr lang="en-EE"/>
          </a:p>
        </p:txBody>
      </p:sp>
      <p:sp>
        <p:nvSpPr>
          <p:cNvPr id="4" name="Slide Number Placeholder 3">
            <a:extLst>
              <a:ext uri="{FF2B5EF4-FFF2-40B4-BE49-F238E27FC236}">
                <a16:creationId xmlns:a16="http://schemas.microsoft.com/office/drawing/2014/main" id="{7FEA803D-9264-C5A2-85C2-E2F28DA003CE}"/>
              </a:ext>
            </a:extLst>
          </p:cNvPr>
          <p:cNvSpPr>
            <a:spLocks noGrp="1"/>
          </p:cNvSpPr>
          <p:nvPr>
            <p:ph type="sldNum" sz="quarter" idx="12"/>
          </p:nvPr>
        </p:nvSpPr>
        <p:spPr/>
        <p:txBody>
          <a:bodyPr/>
          <a:lstStyle>
            <a:lvl1pPr>
              <a:defRPr>
                <a:solidFill>
                  <a:schemeClr val="bg1"/>
                </a:solidFill>
              </a:defRPr>
            </a:lvl1pPr>
          </a:lstStyle>
          <a:p>
            <a:fld id="{19755129-49AE-4A41-9597-34695D8D41C6}" type="slidenum">
              <a:rPr lang="en-EE" smtClean="0"/>
              <a:pPr/>
              <a:t>‹#›</a:t>
            </a:fld>
            <a:endParaRPr lang="en-EE"/>
          </a:p>
        </p:txBody>
      </p:sp>
    </p:spTree>
    <p:extLst>
      <p:ext uri="{BB962C8B-B14F-4D97-AF65-F5344CB8AC3E}">
        <p14:creationId xmlns:p14="http://schemas.microsoft.com/office/powerpoint/2010/main" val="272871686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õhi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59DEE67-71DF-471E-8DDC-82A33401132C}"/>
              </a:ext>
            </a:extLst>
          </p:cNvPr>
          <p:cNvSpPr>
            <a:spLocks noGrp="1"/>
          </p:cNvSpPr>
          <p:nvPr>
            <p:ph type="pic" sz="quarter" idx="10" hasCustomPrompt="1"/>
          </p:nvPr>
        </p:nvSpPr>
        <p:spPr>
          <a:xfrm>
            <a:off x="0" y="1130531"/>
            <a:ext cx="12192000" cy="2588854"/>
          </a:xfrm>
          <a:prstGeom prst="rect">
            <a:avLst/>
          </a:prstGeom>
          <a:solidFill>
            <a:schemeClr val="tx1"/>
          </a:solidFill>
        </p:spPr>
        <p:txBody>
          <a:bodyPr/>
          <a:lstStyle>
            <a:lvl1pPr marL="0" indent="0">
              <a:buNone/>
              <a:defRPr sz="1200" b="0">
                <a:solidFill>
                  <a:schemeClr val="bg1">
                    <a:lumMod val="50000"/>
                  </a:schemeClr>
                </a:solidFill>
                <a:latin typeface="+mn-lt"/>
              </a:defRPr>
            </a:lvl1pPr>
          </a:lstStyle>
          <a:p>
            <a:r>
              <a:rPr lang="en-US"/>
              <a:t>Image Placeholder</a:t>
            </a:r>
            <a:endParaRPr lang="en-ID"/>
          </a:p>
        </p:txBody>
      </p:sp>
      <p:sp>
        <p:nvSpPr>
          <p:cNvPr id="4" name="Title 11">
            <a:extLst>
              <a:ext uri="{FF2B5EF4-FFF2-40B4-BE49-F238E27FC236}">
                <a16:creationId xmlns:a16="http://schemas.microsoft.com/office/drawing/2014/main" id="{1B64CB3F-A091-57BD-CC58-DF49C3BC324A}"/>
              </a:ext>
            </a:extLst>
          </p:cNvPr>
          <p:cNvSpPr>
            <a:spLocks noGrp="1"/>
          </p:cNvSpPr>
          <p:nvPr>
            <p:ph type="title" hasCustomPrompt="1"/>
          </p:nvPr>
        </p:nvSpPr>
        <p:spPr>
          <a:xfrm>
            <a:off x="766762" y="3950970"/>
            <a:ext cx="4027308" cy="2237825"/>
          </a:xfrm>
        </p:spPr>
        <p:txBody>
          <a:bodyPr>
            <a:normAutofit/>
          </a:bodyPr>
          <a:lstStyle>
            <a:lvl1pPr algn="ctr">
              <a:defRPr sz="3200"/>
            </a:lvl1pPr>
          </a:lstStyle>
          <a:p>
            <a:r>
              <a:rPr lang="en-US" err="1"/>
              <a:t>Pealkiri</a:t>
            </a:r>
            <a:endParaRPr lang="en-EE"/>
          </a:p>
        </p:txBody>
      </p:sp>
      <p:sp>
        <p:nvSpPr>
          <p:cNvPr id="2" name="Content Placeholder 2">
            <a:extLst>
              <a:ext uri="{FF2B5EF4-FFF2-40B4-BE49-F238E27FC236}">
                <a16:creationId xmlns:a16="http://schemas.microsoft.com/office/drawing/2014/main" id="{7C98677E-C31E-F5AA-C739-BC23DD7F08D0}"/>
              </a:ext>
            </a:extLst>
          </p:cNvPr>
          <p:cNvSpPr>
            <a:spLocks noGrp="1"/>
          </p:cNvSpPr>
          <p:nvPr>
            <p:ph idx="1"/>
          </p:nvPr>
        </p:nvSpPr>
        <p:spPr>
          <a:xfrm>
            <a:off x="4794070" y="3950969"/>
            <a:ext cx="7397930" cy="22378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11" name="Slide Number Placeholder 3">
            <a:extLst>
              <a:ext uri="{FF2B5EF4-FFF2-40B4-BE49-F238E27FC236}">
                <a16:creationId xmlns:a16="http://schemas.microsoft.com/office/drawing/2014/main" id="{80962980-9CC5-E476-5549-D89B67150EE8}"/>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12" name="Straight Connector 11">
            <a:extLst>
              <a:ext uri="{FF2B5EF4-FFF2-40B4-BE49-F238E27FC236}">
                <a16:creationId xmlns:a16="http://schemas.microsoft.com/office/drawing/2014/main" id="{A570164D-4AB7-D9C6-7184-FE7CBE5A809F}"/>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649251"/>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Põhi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DC09D-0F77-77DC-D1A9-EF226BC17691}"/>
              </a:ext>
            </a:extLst>
          </p:cNvPr>
          <p:cNvSpPr>
            <a:spLocks noGrp="1"/>
          </p:cNvSpPr>
          <p:nvPr>
            <p:ph type="ctrTitle" hasCustomPrompt="1"/>
          </p:nvPr>
        </p:nvSpPr>
        <p:spPr>
          <a:xfrm>
            <a:off x="766763" y="1260330"/>
            <a:ext cx="10587037" cy="2387600"/>
          </a:xfrm>
        </p:spPr>
        <p:txBody>
          <a:bodyPr anchor="b"/>
          <a:lstStyle>
            <a:lvl1pPr algn="ctr">
              <a:defRPr sz="6000"/>
            </a:lvl1pPr>
          </a:lstStyle>
          <a:p>
            <a:r>
              <a:rPr lang="en-US" err="1"/>
              <a:t>Pealkiri</a:t>
            </a:r>
            <a:endParaRPr lang="en-EE"/>
          </a:p>
        </p:txBody>
      </p:sp>
      <p:sp>
        <p:nvSpPr>
          <p:cNvPr id="3" name="Subtitle 2">
            <a:extLst>
              <a:ext uri="{FF2B5EF4-FFF2-40B4-BE49-F238E27FC236}">
                <a16:creationId xmlns:a16="http://schemas.microsoft.com/office/drawing/2014/main" id="{1B6202EE-8C6E-9FEE-4F8F-29BC6CB67A9C}"/>
              </a:ext>
            </a:extLst>
          </p:cNvPr>
          <p:cNvSpPr>
            <a:spLocks noGrp="1"/>
          </p:cNvSpPr>
          <p:nvPr>
            <p:ph type="subTitle" idx="1"/>
          </p:nvPr>
        </p:nvSpPr>
        <p:spPr>
          <a:xfrm>
            <a:off x="766763" y="3941908"/>
            <a:ext cx="10587037"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EE"/>
          </a:p>
        </p:txBody>
      </p:sp>
      <p:sp>
        <p:nvSpPr>
          <p:cNvPr id="10" name="Slide Number Placeholder 3">
            <a:extLst>
              <a:ext uri="{FF2B5EF4-FFF2-40B4-BE49-F238E27FC236}">
                <a16:creationId xmlns:a16="http://schemas.microsoft.com/office/drawing/2014/main" id="{F6E637BF-152C-7916-522F-598B0BF3E883}"/>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11" name="Straight Connector 10">
            <a:extLst>
              <a:ext uri="{FF2B5EF4-FFF2-40B4-BE49-F238E27FC236}">
                <a16:creationId xmlns:a16="http://schemas.microsoft.com/office/drawing/2014/main" id="{7459E097-2C51-512D-CAD9-74E20A467289}"/>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862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Põhi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8567D-9030-3E4D-130B-C1A6745CDBC4}"/>
              </a:ext>
            </a:extLst>
          </p:cNvPr>
          <p:cNvSpPr>
            <a:spLocks noGrp="1"/>
          </p:cNvSpPr>
          <p:nvPr>
            <p:ph type="title" hasCustomPrompt="1"/>
          </p:nvPr>
        </p:nvSpPr>
        <p:spPr>
          <a:xfrm>
            <a:off x="766763" y="1333500"/>
            <a:ext cx="10580687" cy="3228975"/>
          </a:xfrm>
        </p:spPr>
        <p:txBody>
          <a:bodyPr anchor="b"/>
          <a:lstStyle>
            <a:lvl1pPr>
              <a:defRPr sz="6000"/>
            </a:lvl1pPr>
          </a:lstStyle>
          <a:p>
            <a:r>
              <a:rPr lang="en-US" err="1"/>
              <a:t>Pealkiri</a:t>
            </a:r>
            <a:endParaRPr lang="en-EE"/>
          </a:p>
        </p:txBody>
      </p:sp>
      <p:sp>
        <p:nvSpPr>
          <p:cNvPr id="3" name="Text Placeholder 2">
            <a:extLst>
              <a:ext uri="{FF2B5EF4-FFF2-40B4-BE49-F238E27FC236}">
                <a16:creationId xmlns:a16="http://schemas.microsoft.com/office/drawing/2014/main" id="{81EB7E6D-78A0-978B-B872-B148BF2713F5}"/>
              </a:ext>
            </a:extLst>
          </p:cNvPr>
          <p:cNvSpPr>
            <a:spLocks noGrp="1"/>
          </p:cNvSpPr>
          <p:nvPr>
            <p:ph type="body" idx="1"/>
          </p:nvPr>
        </p:nvSpPr>
        <p:spPr>
          <a:xfrm>
            <a:off x="766763" y="4589463"/>
            <a:ext cx="1058068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Slide Number Placeholder 3">
            <a:extLst>
              <a:ext uri="{FF2B5EF4-FFF2-40B4-BE49-F238E27FC236}">
                <a16:creationId xmlns:a16="http://schemas.microsoft.com/office/drawing/2014/main" id="{7D8F9373-1395-012F-B410-50534B45BF49}"/>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11" name="Straight Connector 10">
            <a:extLst>
              <a:ext uri="{FF2B5EF4-FFF2-40B4-BE49-F238E27FC236}">
                <a16:creationId xmlns:a16="http://schemas.microsoft.com/office/drawing/2014/main" id="{B99CF1A7-9CD4-034A-73B7-7E4BD8A42DAE}"/>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316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Põhi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CAE79-1BE8-D2A3-7CDF-C8DA1000D695}"/>
              </a:ext>
            </a:extLst>
          </p:cNvPr>
          <p:cNvSpPr>
            <a:spLocks noGrp="1"/>
          </p:cNvSpPr>
          <p:nvPr>
            <p:ph type="title" hasCustomPrompt="1"/>
          </p:nvPr>
        </p:nvSpPr>
        <p:spPr>
          <a:xfrm>
            <a:off x="766763" y="1214858"/>
            <a:ext cx="10587037" cy="1452142"/>
          </a:xfrm>
          <a:prstGeom prst="rect">
            <a:avLst/>
          </a:prstGeom>
        </p:spPr>
        <p:txBody>
          <a:bodyPr/>
          <a:lstStyle/>
          <a:p>
            <a:r>
              <a:rPr lang="en-US" err="1"/>
              <a:t>Pealkiri</a:t>
            </a:r>
            <a:endParaRPr lang="en-EE"/>
          </a:p>
        </p:txBody>
      </p:sp>
      <p:sp>
        <p:nvSpPr>
          <p:cNvPr id="3" name="Content Placeholder 2">
            <a:extLst>
              <a:ext uri="{FF2B5EF4-FFF2-40B4-BE49-F238E27FC236}">
                <a16:creationId xmlns:a16="http://schemas.microsoft.com/office/drawing/2014/main" id="{483D3A2F-8C92-D93D-5712-50748525B3D9}"/>
              </a:ext>
            </a:extLst>
          </p:cNvPr>
          <p:cNvSpPr>
            <a:spLocks noGrp="1"/>
          </p:cNvSpPr>
          <p:nvPr>
            <p:ph idx="1" hasCustomPrompt="1"/>
          </p:nvPr>
        </p:nvSpPr>
        <p:spPr>
          <a:xfrm>
            <a:off x="766762" y="2756694"/>
            <a:ext cx="10587037" cy="3509962"/>
          </a:xfrm>
        </p:spPr>
        <p:txBody>
          <a:bodyPr/>
          <a:lstStyle/>
          <a:p>
            <a:pPr lvl="0"/>
            <a:r>
              <a:rPr lang="en-US"/>
              <a:t>Click to edit Master text </a:t>
            </a:r>
            <a:r>
              <a:rPr lang="en-US" err="1"/>
              <a:t>syles</a:t>
            </a:r>
            <a:endParaRPr lang="en-US"/>
          </a:p>
          <a:p>
            <a:pPr lvl="1"/>
            <a:r>
              <a:rPr lang="en-US"/>
              <a:t>Second level</a:t>
            </a:r>
          </a:p>
          <a:p>
            <a:pPr lvl="2"/>
            <a:r>
              <a:rPr lang="en-US"/>
              <a:t>Third level</a:t>
            </a:r>
          </a:p>
          <a:p>
            <a:pPr lvl="3"/>
            <a:r>
              <a:rPr lang="en-US"/>
              <a:t>Fourth level</a:t>
            </a:r>
          </a:p>
          <a:p>
            <a:pPr lvl="4"/>
            <a:r>
              <a:rPr lang="en-US"/>
              <a:t>Fifth level</a:t>
            </a:r>
            <a:endParaRPr lang="en-EE"/>
          </a:p>
        </p:txBody>
      </p:sp>
      <p:sp>
        <p:nvSpPr>
          <p:cNvPr id="9" name="Slide Number Placeholder 3">
            <a:extLst>
              <a:ext uri="{FF2B5EF4-FFF2-40B4-BE49-F238E27FC236}">
                <a16:creationId xmlns:a16="http://schemas.microsoft.com/office/drawing/2014/main" id="{A388876D-4EEF-86D8-CFD5-D2188BAD48A0}"/>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10" name="Straight Connector 9">
            <a:extLst>
              <a:ext uri="{FF2B5EF4-FFF2-40B4-BE49-F238E27FC236}">
                <a16:creationId xmlns:a16="http://schemas.microsoft.com/office/drawing/2014/main" id="{0BD8CA78-0D38-BF03-3CD9-6F8F8A99ED4B}"/>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292858"/>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õhi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DD8AF-9345-9EE1-6680-2873BA93B624}"/>
              </a:ext>
            </a:extLst>
          </p:cNvPr>
          <p:cNvSpPr>
            <a:spLocks noGrp="1"/>
          </p:cNvSpPr>
          <p:nvPr>
            <p:ph type="title" hasCustomPrompt="1"/>
          </p:nvPr>
        </p:nvSpPr>
        <p:spPr>
          <a:xfrm>
            <a:off x="766763" y="1214856"/>
            <a:ext cx="10587037" cy="939063"/>
          </a:xfrm>
          <a:prstGeom prst="rect">
            <a:avLst/>
          </a:prstGeom>
        </p:spPr>
        <p:txBody>
          <a:bodyPr/>
          <a:lstStyle/>
          <a:p>
            <a:r>
              <a:rPr lang="en-US" err="1"/>
              <a:t>Pealkiri</a:t>
            </a:r>
            <a:endParaRPr lang="en-EE"/>
          </a:p>
        </p:txBody>
      </p:sp>
      <p:sp>
        <p:nvSpPr>
          <p:cNvPr id="3" name="Content Placeholder 2">
            <a:extLst>
              <a:ext uri="{FF2B5EF4-FFF2-40B4-BE49-F238E27FC236}">
                <a16:creationId xmlns:a16="http://schemas.microsoft.com/office/drawing/2014/main" id="{EF59F17F-0CD5-32D8-9A2F-3280BC914C3F}"/>
              </a:ext>
            </a:extLst>
          </p:cNvPr>
          <p:cNvSpPr>
            <a:spLocks noGrp="1"/>
          </p:cNvSpPr>
          <p:nvPr>
            <p:ph sz="half" idx="1"/>
          </p:nvPr>
        </p:nvSpPr>
        <p:spPr>
          <a:xfrm>
            <a:off x="766763" y="2333305"/>
            <a:ext cx="5253037" cy="3843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8" name="Content Placeholder 2">
            <a:extLst>
              <a:ext uri="{FF2B5EF4-FFF2-40B4-BE49-F238E27FC236}">
                <a16:creationId xmlns:a16="http://schemas.microsoft.com/office/drawing/2014/main" id="{FD18D8D7-7824-A042-9348-57C239A2254D}"/>
              </a:ext>
            </a:extLst>
          </p:cNvPr>
          <p:cNvSpPr>
            <a:spLocks noGrp="1"/>
          </p:cNvSpPr>
          <p:nvPr>
            <p:ph sz="half" idx="10"/>
          </p:nvPr>
        </p:nvSpPr>
        <p:spPr>
          <a:xfrm>
            <a:off x="6100763" y="2333305"/>
            <a:ext cx="5253037" cy="3843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10" name="Slide Number Placeholder 3">
            <a:extLst>
              <a:ext uri="{FF2B5EF4-FFF2-40B4-BE49-F238E27FC236}">
                <a16:creationId xmlns:a16="http://schemas.microsoft.com/office/drawing/2014/main" id="{F631F725-DAC2-76FA-3FDE-896E029AC92D}"/>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11" name="Straight Connector 10">
            <a:extLst>
              <a:ext uri="{FF2B5EF4-FFF2-40B4-BE49-F238E27FC236}">
                <a16:creationId xmlns:a16="http://schemas.microsoft.com/office/drawing/2014/main" id="{AE74AA99-D00E-D33D-E19F-631F319C604A}"/>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20206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õhi 3">
    <p:spTree>
      <p:nvGrpSpPr>
        <p:cNvPr id="1" name=""/>
        <p:cNvGrpSpPr/>
        <p:nvPr/>
      </p:nvGrpSpPr>
      <p:grpSpPr>
        <a:xfrm>
          <a:off x="0" y="0"/>
          <a:ext cx="0" cy="0"/>
          <a:chOff x="0" y="0"/>
          <a:chExt cx="0" cy="0"/>
        </a:xfrm>
      </p:grpSpPr>
      <p:sp>
        <p:nvSpPr>
          <p:cNvPr id="7" name="Title 11">
            <a:extLst>
              <a:ext uri="{FF2B5EF4-FFF2-40B4-BE49-F238E27FC236}">
                <a16:creationId xmlns:a16="http://schemas.microsoft.com/office/drawing/2014/main" id="{36D92282-648F-2E68-E54A-14DDA20FB5FD}"/>
              </a:ext>
            </a:extLst>
          </p:cNvPr>
          <p:cNvSpPr>
            <a:spLocks noGrp="1"/>
          </p:cNvSpPr>
          <p:nvPr>
            <p:ph type="title" hasCustomPrompt="1"/>
          </p:nvPr>
        </p:nvSpPr>
        <p:spPr>
          <a:xfrm rot="16200000">
            <a:off x="-30036" y="3087552"/>
            <a:ext cx="2276494" cy="682896"/>
          </a:xfrm>
        </p:spPr>
        <p:txBody>
          <a:bodyPr>
            <a:normAutofit/>
          </a:bodyPr>
          <a:lstStyle>
            <a:lvl1pPr algn="ctr">
              <a:defRPr sz="3200"/>
            </a:lvl1pPr>
          </a:lstStyle>
          <a:p>
            <a:r>
              <a:rPr lang="en-US" err="1"/>
              <a:t>Pealkiri</a:t>
            </a:r>
            <a:endParaRPr lang="en-EE"/>
          </a:p>
        </p:txBody>
      </p:sp>
      <p:sp>
        <p:nvSpPr>
          <p:cNvPr id="4" name="Slide Number Placeholder 3">
            <a:extLst>
              <a:ext uri="{FF2B5EF4-FFF2-40B4-BE49-F238E27FC236}">
                <a16:creationId xmlns:a16="http://schemas.microsoft.com/office/drawing/2014/main" id="{CEEE384C-F7E4-7128-5200-2DB61267CEE7}"/>
              </a:ext>
            </a:extLst>
          </p:cNvPr>
          <p:cNvSpPr>
            <a:spLocks noGrp="1"/>
          </p:cNvSpPr>
          <p:nvPr>
            <p:ph type="sldNum" sz="quarter" idx="12"/>
          </p:nvPr>
        </p:nvSpPr>
        <p:spPr/>
        <p:txBody>
          <a:bodyPr/>
          <a:lstStyle>
            <a:lvl1pPr>
              <a:defRPr>
                <a:solidFill>
                  <a:schemeClr val="bg1"/>
                </a:solidFill>
              </a:defRPr>
            </a:lvl1pPr>
          </a:lstStyle>
          <a:p>
            <a:fld id="{19755129-49AE-4A41-9597-34695D8D41C6}" type="slidenum">
              <a:rPr lang="en-EE" smtClean="0"/>
              <a:pPr/>
              <a:t>‹#›</a:t>
            </a:fld>
            <a:endParaRPr lang="en-EE"/>
          </a:p>
        </p:txBody>
      </p:sp>
      <p:sp>
        <p:nvSpPr>
          <p:cNvPr id="2" name="Picture Placeholder 2">
            <a:extLst>
              <a:ext uri="{FF2B5EF4-FFF2-40B4-BE49-F238E27FC236}">
                <a16:creationId xmlns:a16="http://schemas.microsoft.com/office/drawing/2014/main" id="{B6D144F4-51D8-9D6B-B6EA-F5364C7ED112}"/>
              </a:ext>
            </a:extLst>
          </p:cNvPr>
          <p:cNvSpPr>
            <a:spLocks noGrp="1"/>
          </p:cNvSpPr>
          <p:nvPr>
            <p:ph type="pic" sz="quarter" idx="10" hasCustomPrompt="1"/>
          </p:nvPr>
        </p:nvSpPr>
        <p:spPr>
          <a:xfrm>
            <a:off x="2411730" y="0"/>
            <a:ext cx="9780270" cy="6858000"/>
          </a:xfrm>
          <a:prstGeom prst="rect">
            <a:avLst/>
          </a:prstGeom>
          <a:solidFill>
            <a:schemeClr val="tx1"/>
          </a:solidFill>
        </p:spPr>
        <p:txBody>
          <a:bodyPr/>
          <a:lstStyle>
            <a:lvl1pPr marL="0" indent="0">
              <a:buNone/>
              <a:defRPr sz="1200" b="0">
                <a:solidFill>
                  <a:schemeClr val="bg1">
                    <a:lumMod val="50000"/>
                  </a:schemeClr>
                </a:solidFill>
                <a:latin typeface="+mn-lt"/>
              </a:defRPr>
            </a:lvl1pPr>
          </a:lstStyle>
          <a:p>
            <a:r>
              <a:rPr lang="en-US"/>
              <a:t>Image Placeholder</a:t>
            </a:r>
            <a:endParaRPr lang="en-ID"/>
          </a:p>
        </p:txBody>
      </p:sp>
    </p:spTree>
    <p:extLst>
      <p:ext uri="{BB962C8B-B14F-4D97-AF65-F5344CB8AC3E}">
        <p14:creationId xmlns:p14="http://schemas.microsoft.com/office/powerpoint/2010/main" val="530086129"/>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Põhi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1431B-E6BF-5D65-4B97-108FE1479BDF}"/>
              </a:ext>
            </a:extLst>
          </p:cNvPr>
          <p:cNvSpPr>
            <a:spLocks noGrp="1"/>
          </p:cNvSpPr>
          <p:nvPr>
            <p:ph type="title" hasCustomPrompt="1"/>
          </p:nvPr>
        </p:nvSpPr>
        <p:spPr>
          <a:xfrm>
            <a:off x="766763" y="1123121"/>
            <a:ext cx="10587037" cy="1133062"/>
          </a:xfrm>
        </p:spPr>
        <p:txBody>
          <a:bodyPr/>
          <a:lstStyle/>
          <a:p>
            <a:r>
              <a:rPr lang="en-US" err="1"/>
              <a:t>Pealkiri</a:t>
            </a:r>
            <a:endParaRPr lang="en-EE"/>
          </a:p>
        </p:txBody>
      </p:sp>
      <p:sp>
        <p:nvSpPr>
          <p:cNvPr id="3" name="Content Placeholder 2">
            <a:extLst>
              <a:ext uri="{FF2B5EF4-FFF2-40B4-BE49-F238E27FC236}">
                <a16:creationId xmlns:a16="http://schemas.microsoft.com/office/drawing/2014/main" id="{507FB8B3-1C22-381D-E53A-DDC6164C2A0C}"/>
              </a:ext>
            </a:extLst>
          </p:cNvPr>
          <p:cNvSpPr>
            <a:spLocks noGrp="1"/>
          </p:cNvSpPr>
          <p:nvPr>
            <p:ph idx="1"/>
          </p:nvPr>
        </p:nvSpPr>
        <p:spPr>
          <a:xfrm>
            <a:off x="766763" y="2355574"/>
            <a:ext cx="10587037" cy="382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8" name="Slide Number Placeholder 3">
            <a:extLst>
              <a:ext uri="{FF2B5EF4-FFF2-40B4-BE49-F238E27FC236}">
                <a16:creationId xmlns:a16="http://schemas.microsoft.com/office/drawing/2014/main" id="{A8F29C10-6243-4F4E-7DE9-E879214E5FFF}"/>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9" name="Straight Connector 8">
            <a:extLst>
              <a:ext uri="{FF2B5EF4-FFF2-40B4-BE49-F238E27FC236}">
                <a16:creationId xmlns:a16="http://schemas.microsoft.com/office/drawing/2014/main" id="{C598A138-76F5-9165-BA96-A38E446AC882}"/>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2250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õhi 10">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FB11952B-3F02-838E-6D1D-38CBD9248DD6}"/>
              </a:ext>
            </a:extLst>
          </p:cNvPr>
          <p:cNvSpPr>
            <a:spLocks noGrp="1"/>
          </p:cNvSpPr>
          <p:nvPr>
            <p:ph type="pic" sz="quarter" idx="14"/>
          </p:nvPr>
        </p:nvSpPr>
        <p:spPr>
          <a:xfrm>
            <a:off x="2251881" y="1075038"/>
            <a:ext cx="4447489" cy="1795020"/>
          </a:xfrm>
        </p:spPr>
        <p:txBody>
          <a:bodyPr/>
          <a:lstStyle/>
          <a:p>
            <a:r>
              <a:rPr lang="en-US"/>
              <a:t>Click icon to add picture</a:t>
            </a:r>
            <a:endParaRPr lang="en-EE"/>
          </a:p>
        </p:txBody>
      </p:sp>
      <p:sp>
        <p:nvSpPr>
          <p:cNvPr id="13" name="Text Placeholder 12">
            <a:extLst>
              <a:ext uri="{FF2B5EF4-FFF2-40B4-BE49-F238E27FC236}">
                <a16:creationId xmlns:a16="http://schemas.microsoft.com/office/drawing/2014/main" id="{90B7B218-0E74-23C2-E7C2-46E4C9269A80}"/>
              </a:ext>
            </a:extLst>
          </p:cNvPr>
          <p:cNvSpPr>
            <a:spLocks noGrp="1"/>
          </p:cNvSpPr>
          <p:nvPr>
            <p:ph type="body" sz="quarter" idx="16"/>
          </p:nvPr>
        </p:nvSpPr>
        <p:spPr>
          <a:xfrm>
            <a:off x="766763" y="3081403"/>
            <a:ext cx="10587037" cy="30636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5" name="Picture Placeholder 8">
            <a:extLst>
              <a:ext uri="{FF2B5EF4-FFF2-40B4-BE49-F238E27FC236}">
                <a16:creationId xmlns:a16="http://schemas.microsoft.com/office/drawing/2014/main" id="{9E46283D-811B-838D-B5E9-D933237F82BB}"/>
              </a:ext>
            </a:extLst>
          </p:cNvPr>
          <p:cNvSpPr>
            <a:spLocks noGrp="1"/>
          </p:cNvSpPr>
          <p:nvPr>
            <p:ph type="pic" sz="quarter" idx="17"/>
          </p:nvPr>
        </p:nvSpPr>
        <p:spPr>
          <a:xfrm>
            <a:off x="6906310" y="1075036"/>
            <a:ext cx="4447490" cy="1795021"/>
          </a:xfrm>
        </p:spPr>
        <p:txBody>
          <a:bodyPr/>
          <a:lstStyle/>
          <a:p>
            <a:r>
              <a:rPr lang="en-US"/>
              <a:t>Click icon to add picture</a:t>
            </a:r>
            <a:endParaRPr lang="en-EE"/>
          </a:p>
        </p:txBody>
      </p:sp>
      <p:sp>
        <p:nvSpPr>
          <p:cNvPr id="8" name="Slide Number Placeholder 3">
            <a:extLst>
              <a:ext uri="{FF2B5EF4-FFF2-40B4-BE49-F238E27FC236}">
                <a16:creationId xmlns:a16="http://schemas.microsoft.com/office/drawing/2014/main" id="{A703F8FE-4A80-DB97-5B87-A32531CAC19A}"/>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9" name="Straight Connector 8">
            <a:extLst>
              <a:ext uri="{FF2B5EF4-FFF2-40B4-BE49-F238E27FC236}">
                <a16:creationId xmlns:a16="http://schemas.microsoft.com/office/drawing/2014/main" id="{AA0718C4-CBE6-243F-921D-0F0AD6B4D3F2}"/>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403789"/>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õhi 11">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FB11952B-3F02-838E-6D1D-38CBD9248DD6}"/>
              </a:ext>
            </a:extLst>
          </p:cNvPr>
          <p:cNvSpPr>
            <a:spLocks noGrp="1"/>
          </p:cNvSpPr>
          <p:nvPr>
            <p:ph type="pic" sz="quarter" idx="14"/>
          </p:nvPr>
        </p:nvSpPr>
        <p:spPr>
          <a:xfrm>
            <a:off x="766763" y="4122737"/>
            <a:ext cx="7341979" cy="2008188"/>
          </a:xfrm>
        </p:spPr>
        <p:txBody>
          <a:bodyPr/>
          <a:lstStyle/>
          <a:p>
            <a:r>
              <a:rPr lang="en-US"/>
              <a:t>Click icon to add picture</a:t>
            </a:r>
            <a:endParaRPr lang="en-EE"/>
          </a:p>
        </p:txBody>
      </p:sp>
      <p:sp>
        <p:nvSpPr>
          <p:cNvPr id="11" name="Picture Placeholder 8">
            <a:extLst>
              <a:ext uri="{FF2B5EF4-FFF2-40B4-BE49-F238E27FC236}">
                <a16:creationId xmlns:a16="http://schemas.microsoft.com/office/drawing/2014/main" id="{35645507-6BFC-03DC-1CE5-5576947BA2F5}"/>
              </a:ext>
            </a:extLst>
          </p:cNvPr>
          <p:cNvSpPr>
            <a:spLocks noGrp="1"/>
          </p:cNvSpPr>
          <p:nvPr>
            <p:ph type="pic" sz="quarter" idx="15"/>
          </p:nvPr>
        </p:nvSpPr>
        <p:spPr>
          <a:xfrm>
            <a:off x="8558211" y="674556"/>
            <a:ext cx="2795589" cy="5456369"/>
          </a:xfrm>
        </p:spPr>
        <p:txBody>
          <a:bodyPr/>
          <a:lstStyle/>
          <a:p>
            <a:r>
              <a:rPr lang="en-US"/>
              <a:t>Click icon to add picture</a:t>
            </a:r>
            <a:endParaRPr lang="en-EE"/>
          </a:p>
        </p:txBody>
      </p:sp>
      <p:sp>
        <p:nvSpPr>
          <p:cNvPr id="13" name="Text Placeholder 12">
            <a:extLst>
              <a:ext uri="{FF2B5EF4-FFF2-40B4-BE49-F238E27FC236}">
                <a16:creationId xmlns:a16="http://schemas.microsoft.com/office/drawing/2014/main" id="{90B7B218-0E74-23C2-E7C2-46E4C9269A80}"/>
              </a:ext>
            </a:extLst>
          </p:cNvPr>
          <p:cNvSpPr>
            <a:spLocks noGrp="1"/>
          </p:cNvSpPr>
          <p:nvPr>
            <p:ph type="body" sz="quarter" idx="16"/>
          </p:nvPr>
        </p:nvSpPr>
        <p:spPr>
          <a:xfrm>
            <a:off x="766763" y="1246909"/>
            <a:ext cx="7341979" cy="2650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6" name="Slide Number Placeholder 3">
            <a:extLst>
              <a:ext uri="{FF2B5EF4-FFF2-40B4-BE49-F238E27FC236}">
                <a16:creationId xmlns:a16="http://schemas.microsoft.com/office/drawing/2014/main" id="{2D04C673-49EE-D33D-804B-C6B28416B2C8}"/>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7" name="Straight Connector 6">
            <a:extLst>
              <a:ext uri="{FF2B5EF4-FFF2-40B4-BE49-F238E27FC236}">
                <a16:creationId xmlns:a16="http://schemas.microsoft.com/office/drawing/2014/main" id="{2C491EDD-7DF7-24FD-123B-ED73360D5BB4}"/>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274529"/>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Põhi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575A8-8DF8-6F82-B3B4-771B17C9AECE}"/>
              </a:ext>
            </a:extLst>
          </p:cNvPr>
          <p:cNvSpPr>
            <a:spLocks noGrp="1"/>
          </p:cNvSpPr>
          <p:nvPr>
            <p:ph type="title"/>
          </p:nvPr>
        </p:nvSpPr>
        <p:spPr>
          <a:xfrm>
            <a:off x="766763" y="1269299"/>
            <a:ext cx="4005262" cy="1088389"/>
          </a:xfrm>
        </p:spPr>
        <p:txBody>
          <a:bodyPr anchor="b"/>
          <a:lstStyle>
            <a:lvl1pPr>
              <a:defRPr sz="3200"/>
            </a:lvl1pPr>
          </a:lstStyle>
          <a:p>
            <a:r>
              <a:rPr lang="en-US"/>
              <a:t>Click to edit Master title style</a:t>
            </a:r>
            <a:endParaRPr lang="en-EE"/>
          </a:p>
        </p:txBody>
      </p:sp>
      <p:sp>
        <p:nvSpPr>
          <p:cNvPr id="3" name="Content Placeholder 2">
            <a:extLst>
              <a:ext uri="{FF2B5EF4-FFF2-40B4-BE49-F238E27FC236}">
                <a16:creationId xmlns:a16="http://schemas.microsoft.com/office/drawing/2014/main" id="{477C20FC-5970-3EF4-9877-F38F1275E4C8}"/>
              </a:ext>
            </a:extLst>
          </p:cNvPr>
          <p:cNvSpPr>
            <a:spLocks noGrp="1"/>
          </p:cNvSpPr>
          <p:nvPr>
            <p:ph idx="1"/>
          </p:nvPr>
        </p:nvSpPr>
        <p:spPr>
          <a:xfrm>
            <a:off x="5183188" y="987425"/>
            <a:ext cx="6172200" cy="52914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Text Placeholder 3">
            <a:extLst>
              <a:ext uri="{FF2B5EF4-FFF2-40B4-BE49-F238E27FC236}">
                <a16:creationId xmlns:a16="http://schemas.microsoft.com/office/drawing/2014/main" id="{DE901726-052A-8A44-5F06-2CD4947E2645}"/>
              </a:ext>
            </a:extLst>
          </p:cNvPr>
          <p:cNvSpPr>
            <a:spLocks noGrp="1"/>
          </p:cNvSpPr>
          <p:nvPr>
            <p:ph type="body" sz="half" idx="2"/>
          </p:nvPr>
        </p:nvSpPr>
        <p:spPr>
          <a:xfrm>
            <a:off x="766764" y="2539682"/>
            <a:ext cx="4005262" cy="37391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3">
            <a:extLst>
              <a:ext uri="{FF2B5EF4-FFF2-40B4-BE49-F238E27FC236}">
                <a16:creationId xmlns:a16="http://schemas.microsoft.com/office/drawing/2014/main" id="{1FCDB37C-70AD-182C-A5E0-299E25A4A1E9}"/>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10" name="Straight Connector 9">
            <a:extLst>
              <a:ext uri="{FF2B5EF4-FFF2-40B4-BE49-F238E27FC236}">
                <a16:creationId xmlns:a16="http://schemas.microsoft.com/office/drawing/2014/main" id="{84700C8C-78FB-F2A4-BA0B-69CF454827DA}"/>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8196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õhi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575A8-8DF8-6F82-B3B4-771B17C9AECE}"/>
              </a:ext>
            </a:extLst>
          </p:cNvPr>
          <p:cNvSpPr>
            <a:spLocks noGrp="1"/>
          </p:cNvSpPr>
          <p:nvPr>
            <p:ph type="title"/>
          </p:nvPr>
        </p:nvSpPr>
        <p:spPr>
          <a:xfrm>
            <a:off x="766763" y="1269299"/>
            <a:ext cx="4005262" cy="1088389"/>
          </a:xfrm>
        </p:spPr>
        <p:txBody>
          <a:bodyPr anchor="b"/>
          <a:lstStyle>
            <a:lvl1pPr>
              <a:defRPr sz="3200"/>
            </a:lvl1pPr>
          </a:lstStyle>
          <a:p>
            <a:r>
              <a:rPr lang="en-US"/>
              <a:t>Click to edit Master title style</a:t>
            </a:r>
            <a:endParaRPr lang="en-EE"/>
          </a:p>
        </p:txBody>
      </p:sp>
      <p:sp>
        <p:nvSpPr>
          <p:cNvPr id="4" name="Text Placeholder 3">
            <a:extLst>
              <a:ext uri="{FF2B5EF4-FFF2-40B4-BE49-F238E27FC236}">
                <a16:creationId xmlns:a16="http://schemas.microsoft.com/office/drawing/2014/main" id="{DE901726-052A-8A44-5F06-2CD4947E2645}"/>
              </a:ext>
            </a:extLst>
          </p:cNvPr>
          <p:cNvSpPr>
            <a:spLocks noGrp="1"/>
          </p:cNvSpPr>
          <p:nvPr>
            <p:ph type="body" sz="half" idx="2"/>
          </p:nvPr>
        </p:nvSpPr>
        <p:spPr>
          <a:xfrm>
            <a:off x="766764" y="2539682"/>
            <a:ext cx="4005262" cy="37391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Picture Placeholder 2">
            <a:extLst>
              <a:ext uri="{FF2B5EF4-FFF2-40B4-BE49-F238E27FC236}">
                <a16:creationId xmlns:a16="http://schemas.microsoft.com/office/drawing/2014/main" id="{4552B5B3-D8C4-718B-F544-3876520D62EA}"/>
              </a:ext>
            </a:extLst>
          </p:cNvPr>
          <p:cNvSpPr>
            <a:spLocks noGrp="1"/>
          </p:cNvSpPr>
          <p:nvPr>
            <p:ph type="pic" idx="1"/>
          </p:nvPr>
        </p:nvSpPr>
        <p:spPr>
          <a:xfrm>
            <a:off x="5183188" y="987425"/>
            <a:ext cx="6172200" cy="51151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EE"/>
          </a:p>
        </p:txBody>
      </p:sp>
      <p:sp>
        <p:nvSpPr>
          <p:cNvPr id="6" name="Slide Number Placeholder 3">
            <a:extLst>
              <a:ext uri="{FF2B5EF4-FFF2-40B4-BE49-F238E27FC236}">
                <a16:creationId xmlns:a16="http://schemas.microsoft.com/office/drawing/2014/main" id="{31313E88-EFE1-EA88-0155-5C57D3DF9276}"/>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9" name="Straight Connector 8">
            <a:extLst>
              <a:ext uri="{FF2B5EF4-FFF2-40B4-BE49-F238E27FC236}">
                <a16:creationId xmlns:a16="http://schemas.microsoft.com/office/drawing/2014/main" id="{2E9C939E-283C-3FBE-0185-D765054B14F4}"/>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8442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Põhi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977DB-1347-338E-90C0-C2E086180F55}"/>
              </a:ext>
            </a:extLst>
          </p:cNvPr>
          <p:cNvSpPr>
            <a:spLocks noGrp="1"/>
          </p:cNvSpPr>
          <p:nvPr>
            <p:ph type="title" hasCustomPrompt="1"/>
          </p:nvPr>
        </p:nvSpPr>
        <p:spPr>
          <a:xfrm>
            <a:off x="766763" y="1236785"/>
            <a:ext cx="10587037" cy="1133062"/>
          </a:xfrm>
        </p:spPr>
        <p:txBody>
          <a:bodyPr/>
          <a:lstStyle/>
          <a:p>
            <a:r>
              <a:rPr lang="en-US" err="1"/>
              <a:t>Pealkiri</a:t>
            </a:r>
            <a:endParaRPr lang="en-EE"/>
          </a:p>
        </p:txBody>
      </p:sp>
      <p:sp>
        <p:nvSpPr>
          <p:cNvPr id="3" name="Vertical Text Placeholder 2">
            <a:extLst>
              <a:ext uri="{FF2B5EF4-FFF2-40B4-BE49-F238E27FC236}">
                <a16:creationId xmlns:a16="http://schemas.microsoft.com/office/drawing/2014/main" id="{BB04B65D-0B95-3223-8E56-15654B32087E}"/>
              </a:ext>
            </a:extLst>
          </p:cNvPr>
          <p:cNvSpPr>
            <a:spLocks noGrp="1"/>
          </p:cNvSpPr>
          <p:nvPr>
            <p:ph type="body" orient="vert" idx="1"/>
          </p:nvPr>
        </p:nvSpPr>
        <p:spPr>
          <a:xfrm>
            <a:off x="766763" y="2549236"/>
            <a:ext cx="10587037" cy="3627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8" name="Slide Number Placeholder 3">
            <a:extLst>
              <a:ext uri="{FF2B5EF4-FFF2-40B4-BE49-F238E27FC236}">
                <a16:creationId xmlns:a16="http://schemas.microsoft.com/office/drawing/2014/main" id="{DFD8FCCA-79AA-0077-4FCF-85E28D219724}"/>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9" name="Straight Connector 8">
            <a:extLst>
              <a:ext uri="{FF2B5EF4-FFF2-40B4-BE49-F238E27FC236}">
                <a16:creationId xmlns:a16="http://schemas.microsoft.com/office/drawing/2014/main" id="{56E75D7B-715A-D10F-42F1-016D08E8A457}"/>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353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Põhi 15">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DE4B78-732F-BC6E-6F17-AFE4BDE66C78}"/>
              </a:ext>
            </a:extLst>
          </p:cNvPr>
          <p:cNvSpPr>
            <a:spLocks noGrp="1"/>
          </p:cNvSpPr>
          <p:nvPr>
            <p:ph type="title" orient="vert" hasCustomPrompt="1"/>
          </p:nvPr>
        </p:nvSpPr>
        <p:spPr>
          <a:xfrm>
            <a:off x="8724900" y="1168399"/>
            <a:ext cx="2628900" cy="5008564"/>
          </a:xfrm>
        </p:spPr>
        <p:txBody>
          <a:bodyPr vert="eaVert"/>
          <a:lstStyle/>
          <a:p>
            <a:r>
              <a:rPr lang="en-US" err="1"/>
              <a:t>Pealkiri</a:t>
            </a:r>
            <a:endParaRPr lang="en-EE"/>
          </a:p>
        </p:txBody>
      </p:sp>
      <p:sp>
        <p:nvSpPr>
          <p:cNvPr id="3" name="Vertical Text Placeholder 2">
            <a:extLst>
              <a:ext uri="{FF2B5EF4-FFF2-40B4-BE49-F238E27FC236}">
                <a16:creationId xmlns:a16="http://schemas.microsoft.com/office/drawing/2014/main" id="{053833EE-FC3B-5DB3-0648-D391B1859AC6}"/>
              </a:ext>
            </a:extLst>
          </p:cNvPr>
          <p:cNvSpPr>
            <a:spLocks noGrp="1"/>
          </p:cNvSpPr>
          <p:nvPr>
            <p:ph type="body" orient="vert" idx="1"/>
          </p:nvPr>
        </p:nvSpPr>
        <p:spPr>
          <a:xfrm>
            <a:off x="766763" y="1168399"/>
            <a:ext cx="7805737" cy="5008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10" name="Slide Number Placeholder 3">
            <a:extLst>
              <a:ext uri="{FF2B5EF4-FFF2-40B4-BE49-F238E27FC236}">
                <a16:creationId xmlns:a16="http://schemas.microsoft.com/office/drawing/2014/main" id="{F6ACE98F-9F1B-84DA-46C0-17A6328628D4}"/>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11" name="Straight Connector 10">
            <a:extLst>
              <a:ext uri="{FF2B5EF4-FFF2-40B4-BE49-F238E27FC236}">
                <a16:creationId xmlns:a16="http://schemas.microsoft.com/office/drawing/2014/main" id="{9A0283C0-D351-AE1D-BC7A-5D67C9E89989}"/>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7505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aam 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4302FAB-7EB8-0B94-5362-42B3858A45EB}"/>
              </a:ext>
            </a:extLst>
          </p:cNvPr>
          <p:cNvSpPr>
            <a:spLocks noGrp="1"/>
          </p:cNvSpPr>
          <p:nvPr>
            <p:ph type="pic" sz="quarter" idx="10"/>
          </p:nvPr>
        </p:nvSpPr>
        <p:spPr>
          <a:xfrm>
            <a:off x="846296" y="1240673"/>
            <a:ext cx="4739957" cy="4634814"/>
          </a:xfrm>
          <a:custGeom>
            <a:avLst/>
            <a:gdLst>
              <a:gd name="connsiteX0" fmla="*/ 2563318 w 5126636"/>
              <a:gd name="connsiteY0" fmla="*/ 0 h 5126636"/>
              <a:gd name="connsiteX1" fmla="*/ 5126636 w 5126636"/>
              <a:gd name="connsiteY1" fmla="*/ 2563318 h 5126636"/>
              <a:gd name="connsiteX2" fmla="*/ 2563318 w 5126636"/>
              <a:gd name="connsiteY2" fmla="*/ 5126636 h 5126636"/>
              <a:gd name="connsiteX3" fmla="*/ 0 w 5126636"/>
              <a:gd name="connsiteY3" fmla="*/ 2563318 h 5126636"/>
              <a:gd name="connsiteX4" fmla="*/ 2563318 w 5126636"/>
              <a:gd name="connsiteY4" fmla="*/ 0 h 5126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6636" h="5126636">
                <a:moveTo>
                  <a:pt x="2563318" y="0"/>
                </a:moveTo>
                <a:cubicBezTo>
                  <a:pt x="3978999" y="0"/>
                  <a:pt x="5126636" y="1147637"/>
                  <a:pt x="5126636" y="2563318"/>
                </a:cubicBezTo>
                <a:cubicBezTo>
                  <a:pt x="5126636" y="3978999"/>
                  <a:pt x="3978999" y="5126636"/>
                  <a:pt x="2563318" y="5126636"/>
                </a:cubicBezTo>
                <a:cubicBezTo>
                  <a:pt x="1147637" y="5126636"/>
                  <a:pt x="0" y="3978999"/>
                  <a:pt x="0" y="2563318"/>
                </a:cubicBezTo>
                <a:cubicBezTo>
                  <a:pt x="0" y="1147637"/>
                  <a:pt x="1147637" y="0"/>
                  <a:pt x="2563318" y="0"/>
                </a:cubicBezTo>
                <a:close/>
              </a:path>
            </a:pathLst>
          </a:custGeom>
          <a:solidFill>
            <a:schemeClr val="tx1"/>
          </a:solidFill>
        </p:spPr>
        <p:txBody>
          <a:bodyPr wrap="square">
            <a:noAutofit/>
          </a:bodyPr>
          <a:lstStyle/>
          <a:p>
            <a:r>
              <a:rPr lang="en-US"/>
              <a:t>Click icon to add picture</a:t>
            </a:r>
            <a:endParaRPr lang="en-EE"/>
          </a:p>
        </p:txBody>
      </p:sp>
      <p:sp>
        <p:nvSpPr>
          <p:cNvPr id="43" name="Title 1">
            <a:extLst>
              <a:ext uri="{FF2B5EF4-FFF2-40B4-BE49-F238E27FC236}">
                <a16:creationId xmlns:a16="http://schemas.microsoft.com/office/drawing/2014/main" id="{BFD6A665-1E62-E177-472C-A250662E0D7A}"/>
              </a:ext>
            </a:extLst>
          </p:cNvPr>
          <p:cNvSpPr>
            <a:spLocks noGrp="1"/>
          </p:cNvSpPr>
          <p:nvPr>
            <p:ph type="title" hasCustomPrompt="1"/>
          </p:nvPr>
        </p:nvSpPr>
        <p:spPr>
          <a:xfrm>
            <a:off x="6097128" y="775600"/>
            <a:ext cx="5565115" cy="1325563"/>
          </a:xfrm>
        </p:spPr>
        <p:txBody>
          <a:bodyPr>
            <a:normAutofit/>
          </a:bodyPr>
          <a:lstStyle>
            <a:lvl1pPr>
              <a:defRPr sz="4000">
                <a:solidFill>
                  <a:schemeClr val="tx1"/>
                </a:solidFill>
              </a:defRPr>
            </a:lvl1pPr>
          </a:lstStyle>
          <a:p>
            <a:r>
              <a:rPr lang="en-US" err="1"/>
              <a:t>Pealkiri</a:t>
            </a:r>
            <a:endParaRPr lang="en-EE"/>
          </a:p>
        </p:txBody>
      </p:sp>
      <p:sp>
        <p:nvSpPr>
          <p:cNvPr id="48" name="Content Placeholder 2">
            <a:extLst>
              <a:ext uri="{FF2B5EF4-FFF2-40B4-BE49-F238E27FC236}">
                <a16:creationId xmlns:a16="http://schemas.microsoft.com/office/drawing/2014/main" id="{BEB034B3-7A20-E0DE-5926-289E3945D440}"/>
              </a:ext>
            </a:extLst>
          </p:cNvPr>
          <p:cNvSpPr>
            <a:spLocks noGrp="1"/>
          </p:cNvSpPr>
          <p:nvPr>
            <p:ph idx="1"/>
          </p:nvPr>
        </p:nvSpPr>
        <p:spPr>
          <a:xfrm>
            <a:off x="6090579" y="2313710"/>
            <a:ext cx="5571664" cy="400385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8" name="Slide Number Placeholder 3">
            <a:extLst>
              <a:ext uri="{FF2B5EF4-FFF2-40B4-BE49-F238E27FC236}">
                <a16:creationId xmlns:a16="http://schemas.microsoft.com/office/drawing/2014/main" id="{C99CC65B-FDF6-38BB-53FC-3FCAFF433F59}"/>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9" name="Straight Connector 8">
            <a:extLst>
              <a:ext uri="{FF2B5EF4-FFF2-40B4-BE49-F238E27FC236}">
                <a16:creationId xmlns:a16="http://schemas.microsoft.com/office/drawing/2014/main" id="{446F197F-08D2-D55C-93B9-8141B19EC44D}"/>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4191200"/>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aam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EE5DC-4FCC-6074-7120-F6B1D596AB51}"/>
              </a:ext>
            </a:extLst>
          </p:cNvPr>
          <p:cNvSpPr>
            <a:spLocks noGrp="1"/>
          </p:cNvSpPr>
          <p:nvPr>
            <p:ph type="title" hasCustomPrompt="1"/>
          </p:nvPr>
        </p:nvSpPr>
        <p:spPr>
          <a:xfrm>
            <a:off x="6097128" y="775600"/>
            <a:ext cx="5565115" cy="1325563"/>
          </a:xfrm>
        </p:spPr>
        <p:txBody>
          <a:bodyPr>
            <a:normAutofit/>
          </a:bodyPr>
          <a:lstStyle>
            <a:lvl1pPr>
              <a:defRPr sz="4000">
                <a:solidFill>
                  <a:schemeClr val="tx1"/>
                </a:solidFill>
              </a:defRPr>
            </a:lvl1pPr>
          </a:lstStyle>
          <a:p>
            <a:r>
              <a:rPr lang="en-US" err="1"/>
              <a:t>Pealkiri</a:t>
            </a:r>
            <a:endParaRPr lang="en-EE"/>
          </a:p>
        </p:txBody>
      </p:sp>
      <p:sp>
        <p:nvSpPr>
          <p:cNvPr id="3" name="Content Placeholder 2">
            <a:extLst>
              <a:ext uri="{FF2B5EF4-FFF2-40B4-BE49-F238E27FC236}">
                <a16:creationId xmlns:a16="http://schemas.microsoft.com/office/drawing/2014/main" id="{FF69EB2B-D397-3E6D-D3C0-12387A5D7164}"/>
              </a:ext>
            </a:extLst>
          </p:cNvPr>
          <p:cNvSpPr>
            <a:spLocks noGrp="1"/>
          </p:cNvSpPr>
          <p:nvPr>
            <p:ph idx="1"/>
          </p:nvPr>
        </p:nvSpPr>
        <p:spPr>
          <a:xfrm>
            <a:off x="6090579" y="2313710"/>
            <a:ext cx="5571664" cy="400385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11" name="Picture Placeholder 4">
            <a:extLst>
              <a:ext uri="{FF2B5EF4-FFF2-40B4-BE49-F238E27FC236}">
                <a16:creationId xmlns:a16="http://schemas.microsoft.com/office/drawing/2014/main" id="{23943C27-9858-F51B-FDFA-C9C8E119D85E}"/>
              </a:ext>
            </a:extLst>
          </p:cNvPr>
          <p:cNvSpPr>
            <a:spLocks noGrp="1"/>
          </p:cNvSpPr>
          <p:nvPr>
            <p:ph type="pic" sz="quarter" idx="11"/>
          </p:nvPr>
        </p:nvSpPr>
        <p:spPr>
          <a:xfrm>
            <a:off x="809784" y="1268413"/>
            <a:ext cx="4739957" cy="4634814"/>
          </a:xfrm>
          <a:prstGeom prst="rect">
            <a:avLst/>
          </a:prstGeom>
          <a:solidFill>
            <a:schemeClr val="tx1"/>
          </a:solidFill>
        </p:spPr>
        <p:txBody>
          <a:bodyPr wrap="square">
            <a:noAutofit/>
          </a:bodyPr>
          <a:lstStyle>
            <a:lvl1pPr marL="0" indent="0">
              <a:buNone/>
              <a:defRPr sz="1100">
                <a:latin typeface="Arial" panose="020B0604020202020204" pitchFamily="34" charset="0"/>
                <a:cs typeface="Arial" panose="020B0604020202020204" pitchFamily="34" charset="0"/>
              </a:defRPr>
            </a:lvl1pPr>
          </a:lstStyle>
          <a:p>
            <a:r>
              <a:rPr lang="en-US"/>
              <a:t>Click icon to add picture</a:t>
            </a:r>
            <a:endParaRPr lang="en-ID"/>
          </a:p>
        </p:txBody>
      </p:sp>
      <p:sp>
        <p:nvSpPr>
          <p:cNvPr id="12" name="Slide Number Placeholder 3">
            <a:extLst>
              <a:ext uri="{FF2B5EF4-FFF2-40B4-BE49-F238E27FC236}">
                <a16:creationId xmlns:a16="http://schemas.microsoft.com/office/drawing/2014/main" id="{AC238332-C4BB-3379-7A4D-66B1077CA1F9}"/>
              </a:ext>
            </a:extLst>
          </p:cNvPr>
          <p:cNvSpPr>
            <a:spLocks noGrp="1"/>
          </p:cNvSpPr>
          <p:nvPr>
            <p:ph type="sldNum" sz="quarter" idx="12"/>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13" name="Straight Connector 12">
            <a:extLst>
              <a:ext uri="{FF2B5EF4-FFF2-40B4-BE49-F238E27FC236}">
                <a16:creationId xmlns:a16="http://schemas.microsoft.com/office/drawing/2014/main" id="{73154960-CB0C-EF6E-288D-934CAC160193}"/>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768582"/>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aam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8B102D3-AFC8-6971-D982-8AC512D8EDDF}"/>
              </a:ext>
            </a:extLst>
          </p:cNvPr>
          <p:cNvSpPr>
            <a:spLocks noGrp="1"/>
          </p:cNvSpPr>
          <p:nvPr>
            <p:ph type="pic" sz="quarter" idx="10"/>
          </p:nvPr>
        </p:nvSpPr>
        <p:spPr>
          <a:xfrm>
            <a:off x="846296" y="1256057"/>
            <a:ext cx="4739957" cy="4634814"/>
          </a:xfrm>
          <a:custGeom>
            <a:avLst/>
            <a:gdLst>
              <a:gd name="connsiteX0" fmla="*/ 2381219 w 4372592"/>
              <a:gd name="connsiteY0" fmla="*/ 0 h 3613973"/>
              <a:gd name="connsiteX1" fmla="*/ 4372592 w 4372592"/>
              <a:gd name="connsiteY1" fmla="*/ 0 h 3613973"/>
              <a:gd name="connsiteX2" fmla="*/ 4372592 w 4372592"/>
              <a:gd name="connsiteY2" fmla="*/ 1222218 h 3613973"/>
              <a:gd name="connsiteX3" fmla="*/ 4130257 w 4372592"/>
              <a:gd name="connsiteY3" fmla="*/ 2460240 h 3613973"/>
              <a:gd name="connsiteX4" fmla="*/ 3276811 w 4372592"/>
              <a:gd name="connsiteY4" fmla="*/ 3613973 h 3613973"/>
              <a:gd name="connsiteX5" fmla="*/ 2570874 w 4372592"/>
              <a:gd name="connsiteY5" fmla="*/ 3045010 h 3613973"/>
              <a:gd name="connsiteX6" fmla="*/ 3155643 w 4372592"/>
              <a:gd name="connsiteY6" fmla="*/ 2270586 h 3613973"/>
              <a:gd name="connsiteX7" fmla="*/ 3268004 w 4372592"/>
              <a:gd name="connsiteY7" fmla="*/ 1989809 h 3613973"/>
              <a:gd name="connsiteX8" fmla="*/ 3276017 w 4372592"/>
              <a:gd name="connsiteY8" fmla="*/ 1959763 h 3613973"/>
              <a:gd name="connsiteX9" fmla="*/ 2381219 w 4372592"/>
              <a:gd name="connsiteY9" fmla="*/ 1959763 h 3613973"/>
              <a:gd name="connsiteX10" fmla="*/ 0 w 4372592"/>
              <a:gd name="connsiteY10" fmla="*/ 0 h 3613973"/>
              <a:gd name="connsiteX11" fmla="*/ 1991374 w 4372592"/>
              <a:gd name="connsiteY11" fmla="*/ 0 h 3613973"/>
              <a:gd name="connsiteX12" fmla="*/ 1991374 w 4372592"/>
              <a:gd name="connsiteY12" fmla="*/ 1222218 h 3613973"/>
              <a:gd name="connsiteX13" fmla="*/ 1749037 w 4372592"/>
              <a:gd name="connsiteY13" fmla="*/ 2460240 h 3613973"/>
              <a:gd name="connsiteX14" fmla="*/ 895591 w 4372592"/>
              <a:gd name="connsiteY14" fmla="*/ 3613973 h 3613973"/>
              <a:gd name="connsiteX15" fmla="*/ 189655 w 4372592"/>
              <a:gd name="connsiteY15" fmla="*/ 3045010 h 3613973"/>
              <a:gd name="connsiteX16" fmla="*/ 774424 w 4372592"/>
              <a:gd name="connsiteY16" fmla="*/ 2270586 h 3613973"/>
              <a:gd name="connsiteX17" fmla="*/ 886784 w 4372592"/>
              <a:gd name="connsiteY17" fmla="*/ 1989809 h 3613973"/>
              <a:gd name="connsiteX18" fmla="*/ 894798 w 4372592"/>
              <a:gd name="connsiteY18" fmla="*/ 1959763 h 3613973"/>
              <a:gd name="connsiteX19" fmla="*/ 0 w 4372592"/>
              <a:gd name="connsiteY19" fmla="*/ 1959763 h 361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72592" h="3613973">
                <a:moveTo>
                  <a:pt x="2381219" y="0"/>
                </a:moveTo>
                <a:lnTo>
                  <a:pt x="4372592" y="0"/>
                </a:lnTo>
                <a:lnTo>
                  <a:pt x="4372592" y="1222218"/>
                </a:lnTo>
                <a:cubicBezTo>
                  <a:pt x="4372592" y="1678794"/>
                  <a:pt x="4291813" y="2091468"/>
                  <a:pt x="4130257" y="2460240"/>
                </a:cubicBezTo>
                <a:cubicBezTo>
                  <a:pt x="3968699" y="2829014"/>
                  <a:pt x="3684216" y="3213591"/>
                  <a:pt x="3276811" y="3613973"/>
                </a:cubicBezTo>
                <a:lnTo>
                  <a:pt x="2570874" y="3045010"/>
                </a:lnTo>
                <a:cubicBezTo>
                  <a:pt x="2837795" y="2771063"/>
                  <a:pt x="3032717" y="2512923"/>
                  <a:pt x="3155643" y="2270586"/>
                </a:cubicBezTo>
                <a:cubicBezTo>
                  <a:pt x="3201740" y="2179709"/>
                  <a:pt x="3239192" y="2086118"/>
                  <a:pt x="3268004" y="1989809"/>
                </a:cubicBezTo>
                <a:lnTo>
                  <a:pt x="3276017" y="1959763"/>
                </a:lnTo>
                <a:lnTo>
                  <a:pt x="2381219" y="1959763"/>
                </a:lnTo>
                <a:close/>
                <a:moveTo>
                  <a:pt x="0" y="0"/>
                </a:moveTo>
                <a:lnTo>
                  <a:pt x="1991374" y="0"/>
                </a:lnTo>
                <a:lnTo>
                  <a:pt x="1991374" y="1222218"/>
                </a:lnTo>
                <a:cubicBezTo>
                  <a:pt x="1991374" y="1678794"/>
                  <a:pt x="1910595" y="2091468"/>
                  <a:pt x="1749037" y="2460240"/>
                </a:cubicBezTo>
                <a:cubicBezTo>
                  <a:pt x="1587480" y="2829014"/>
                  <a:pt x="1302998" y="3213591"/>
                  <a:pt x="895591" y="3613973"/>
                </a:cubicBezTo>
                <a:lnTo>
                  <a:pt x="189655" y="3045010"/>
                </a:lnTo>
                <a:cubicBezTo>
                  <a:pt x="456577" y="2771063"/>
                  <a:pt x="651500" y="2512923"/>
                  <a:pt x="774424" y="2270586"/>
                </a:cubicBezTo>
                <a:cubicBezTo>
                  <a:pt x="820520" y="2179709"/>
                  <a:pt x="857974" y="2086118"/>
                  <a:pt x="886784" y="1989809"/>
                </a:cubicBezTo>
                <a:lnTo>
                  <a:pt x="894798" y="1959763"/>
                </a:lnTo>
                <a:lnTo>
                  <a:pt x="0" y="1959763"/>
                </a:lnTo>
                <a:close/>
              </a:path>
            </a:pathLst>
          </a:custGeom>
          <a:solidFill>
            <a:schemeClr val="tx1"/>
          </a:solidFill>
        </p:spPr>
        <p:txBody>
          <a:bodyPr wrap="square">
            <a:noAutofit/>
          </a:bodyPr>
          <a:lstStyle>
            <a:lvl1pPr marL="0" indent="0">
              <a:buNone/>
              <a:defRPr sz="1100">
                <a:latin typeface="Arial" panose="020B0604020202020204" pitchFamily="34" charset="0"/>
                <a:cs typeface="Arial" panose="020B0604020202020204" pitchFamily="34" charset="0"/>
              </a:defRPr>
            </a:lvl1pPr>
          </a:lstStyle>
          <a:p>
            <a:r>
              <a:rPr lang="en-US"/>
              <a:t>Click icon to add picture</a:t>
            </a:r>
            <a:endParaRPr lang="en-ID"/>
          </a:p>
        </p:txBody>
      </p:sp>
      <p:sp>
        <p:nvSpPr>
          <p:cNvPr id="2" name="Title 1">
            <a:extLst>
              <a:ext uri="{FF2B5EF4-FFF2-40B4-BE49-F238E27FC236}">
                <a16:creationId xmlns:a16="http://schemas.microsoft.com/office/drawing/2014/main" id="{955EE5DC-4FCC-6074-7120-F6B1D596AB51}"/>
              </a:ext>
            </a:extLst>
          </p:cNvPr>
          <p:cNvSpPr>
            <a:spLocks noGrp="1"/>
          </p:cNvSpPr>
          <p:nvPr>
            <p:ph type="title" hasCustomPrompt="1"/>
          </p:nvPr>
        </p:nvSpPr>
        <p:spPr>
          <a:xfrm>
            <a:off x="6097128" y="775600"/>
            <a:ext cx="5565115" cy="1325563"/>
          </a:xfrm>
        </p:spPr>
        <p:txBody>
          <a:bodyPr>
            <a:normAutofit/>
          </a:bodyPr>
          <a:lstStyle>
            <a:lvl1pPr>
              <a:defRPr sz="4000">
                <a:solidFill>
                  <a:schemeClr val="tx1"/>
                </a:solidFill>
              </a:defRPr>
            </a:lvl1pPr>
          </a:lstStyle>
          <a:p>
            <a:r>
              <a:rPr lang="en-US" err="1"/>
              <a:t>Pealkiri</a:t>
            </a:r>
            <a:endParaRPr lang="en-EE"/>
          </a:p>
        </p:txBody>
      </p:sp>
      <p:sp>
        <p:nvSpPr>
          <p:cNvPr id="3" name="Content Placeholder 2">
            <a:extLst>
              <a:ext uri="{FF2B5EF4-FFF2-40B4-BE49-F238E27FC236}">
                <a16:creationId xmlns:a16="http://schemas.microsoft.com/office/drawing/2014/main" id="{FF69EB2B-D397-3E6D-D3C0-12387A5D7164}"/>
              </a:ext>
            </a:extLst>
          </p:cNvPr>
          <p:cNvSpPr>
            <a:spLocks noGrp="1"/>
          </p:cNvSpPr>
          <p:nvPr>
            <p:ph idx="1"/>
          </p:nvPr>
        </p:nvSpPr>
        <p:spPr>
          <a:xfrm>
            <a:off x="6090579" y="2313710"/>
            <a:ext cx="5571664" cy="400385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5" name="Slide Number Placeholder 3">
            <a:extLst>
              <a:ext uri="{FF2B5EF4-FFF2-40B4-BE49-F238E27FC236}">
                <a16:creationId xmlns:a16="http://schemas.microsoft.com/office/drawing/2014/main" id="{353DCDA0-BE9F-B2FB-C9E9-ABA2BF6705E6}"/>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7" name="Straight Connector 6">
            <a:extLst>
              <a:ext uri="{FF2B5EF4-FFF2-40B4-BE49-F238E27FC236}">
                <a16:creationId xmlns:a16="http://schemas.microsoft.com/office/drawing/2014/main" id="{A754D7BD-0D51-A1BD-04D9-A91510162480}"/>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8608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õhi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59DEE67-71DF-471E-8DDC-82A33401132C}"/>
              </a:ext>
            </a:extLst>
          </p:cNvPr>
          <p:cNvSpPr>
            <a:spLocks noGrp="1"/>
          </p:cNvSpPr>
          <p:nvPr>
            <p:ph type="pic" sz="quarter" idx="10" hasCustomPrompt="1"/>
          </p:nvPr>
        </p:nvSpPr>
        <p:spPr>
          <a:xfrm>
            <a:off x="0" y="1130531"/>
            <a:ext cx="12192000" cy="2588854"/>
          </a:xfrm>
          <a:prstGeom prst="rect">
            <a:avLst/>
          </a:prstGeom>
          <a:solidFill>
            <a:schemeClr val="tx1"/>
          </a:solidFill>
        </p:spPr>
        <p:txBody>
          <a:bodyPr/>
          <a:lstStyle>
            <a:lvl1pPr marL="0" indent="0">
              <a:buNone/>
              <a:defRPr sz="1200" b="0">
                <a:solidFill>
                  <a:schemeClr val="bg1">
                    <a:lumMod val="50000"/>
                  </a:schemeClr>
                </a:solidFill>
                <a:latin typeface="+mn-lt"/>
              </a:defRPr>
            </a:lvl1pPr>
          </a:lstStyle>
          <a:p>
            <a:r>
              <a:rPr lang="en-US"/>
              <a:t>Image Placeholder</a:t>
            </a:r>
            <a:endParaRPr lang="en-ID"/>
          </a:p>
        </p:txBody>
      </p:sp>
      <p:sp>
        <p:nvSpPr>
          <p:cNvPr id="4" name="Title 11">
            <a:extLst>
              <a:ext uri="{FF2B5EF4-FFF2-40B4-BE49-F238E27FC236}">
                <a16:creationId xmlns:a16="http://schemas.microsoft.com/office/drawing/2014/main" id="{1B64CB3F-A091-57BD-CC58-DF49C3BC324A}"/>
              </a:ext>
            </a:extLst>
          </p:cNvPr>
          <p:cNvSpPr>
            <a:spLocks noGrp="1"/>
          </p:cNvSpPr>
          <p:nvPr>
            <p:ph type="title" hasCustomPrompt="1"/>
          </p:nvPr>
        </p:nvSpPr>
        <p:spPr>
          <a:xfrm>
            <a:off x="766762" y="3950970"/>
            <a:ext cx="4027308" cy="2237825"/>
          </a:xfrm>
        </p:spPr>
        <p:txBody>
          <a:bodyPr>
            <a:normAutofit/>
          </a:bodyPr>
          <a:lstStyle>
            <a:lvl1pPr algn="ctr">
              <a:defRPr sz="3200"/>
            </a:lvl1pPr>
          </a:lstStyle>
          <a:p>
            <a:r>
              <a:rPr lang="en-US" err="1"/>
              <a:t>Pealkiri</a:t>
            </a:r>
            <a:endParaRPr lang="en-EE"/>
          </a:p>
        </p:txBody>
      </p:sp>
      <p:sp>
        <p:nvSpPr>
          <p:cNvPr id="2" name="Content Placeholder 2">
            <a:extLst>
              <a:ext uri="{FF2B5EF4-FFF2-40B4-BE49-F238E27FC236}">
                <a16:creationId xmlns:a16="http://schemas.microsoft.com/office/drawing/2014/main" id="{7C98677E-C31E-F5AA-C739-BC23DD7F08D0}"/>
              </a:ext>
            </a:extLst>
          </p:cNvPr>
          <p:cNvSpPr>
            <a:spLocks noGrp="1"/>
          </p:cNvSpPr>
          <p:nvPr>
            <p:ph idx="1"/>
          </p:nvPr>
        </p:nvSpPr>
        <p:spPr>
          <a:xfrm>
            <a:off x="4794070" y="3950969"/>
            <a:ext cx="7397930" cy="22378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11" name="Slide Number Placeholder 3">
            <a:extLst>
              <a:ext uri="{FF2B5EF4-FFF2-40B4-BE49-F238E27FC236}">
                <a16:creationId xmlns:a16="http://schemas.microsoft.com/office/drawing/2014/main" id="{80962980-9CC5-E476-5549-D89B67150EE8}"/>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12" name="Straight Connector 11">
            <a:extLst>
              <a:ext uri="{FF2B5EF4-FFF2-40B4-BE49-F238E27FC236}">
                <a16:creationId xmlns:a16="http://schemas.microsoft.com/office/drawing/2014/main" id="{A570164D-4AB7-D9C6-7184-FE7CBE5A809F}"/>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6084507"/>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aam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EE5DC-4FCC-6074-7120-F6B1D596AB51}"/>
              </a:ext>
            </a:extLst>
          </p:cNvPr>
          <p:cNvSpPr>
            <a:spLocks noGrp="1"/>
          </p:cNvSpPr>
          <p:nvPr>
            <p:ph type="title" hasCustomPrompt="1"/>
          </p:nvPr>
        </p:nvSpPr>
        <p:spPr>
          <a:xfrm>
            <a:off x="6097128" y="775600"/>
            <a:ext cx="5565115" cy="1325563"/>
          </a:xfrm>
        </p:spPr>
        <p:txBody>
          <a:bodyPr>
            <a:normAutofit/>
          </a:bodyPr>
          <a:lstStyle>
            <a:lvl1pPr>
              <a:defRPr sz="4000">
                <a:solidFill>
                  <a:schemeClr val="tx1"/>
                </a:solidFill>
              </a:defRPr>
            </a:lvl1pPr>
          </a:lstStyle>
          <a:p>
            <a:r>
              <a:rPr lang="en-US" err="1"/>
              <a:t>Pealkiri</a:t>
            </a:r>
            <a:endParaRPr lang="en-EE"/>
          </a:p>
        </p:txBody>
      </p:sp>
      <p:sp>
        <p:nvSpPr>
          <p:cNvPr id="3" name="Content Placeholder 2">
            <a:extLst>
              <a:ext uri="{FF2B5EF4-FFF2-40B4-BE49-F238E27FC236}">
                <a16:creationId xmlns:a16="http://schemas.microsoft.com/office/drawing/2014/main" id="{FF69EB2B-D397-3E6D-D3C0-12387A5D7164}"/>
              </a:ext>
            </a:extLst>
          </p:cNvPr>
          <p:cNvSpPr>
            <a:spLocks noGrp="1"/>
          </p:cNvSpPr>
          <p:nvPr>
            <p:ph idx="1"/>
          </p:nvPr>
        </p:nvSpPr>
        <p:spPr>
          <a:xfrm>
            <a:off x="6090579" y="2313710"/>
            <a:ext cx="5571664" cy="400385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50" name="Slide Number Placeholder 3">
            <a:extLst>
              <a:ext uri="{FF2B5EF4-FFF2-40B4-BE49-F238E27FC236}">
                <a16:creationId xmlns:a16="http://schemas.microsoft.com/office/drawing/2014/main" id="{D5DEA732-F44C-44F5-7C1A-DB188537C7D7}"/>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51" name="Straight Connector 50">
            <a:extLst>
              <a:ext uri="{FF2B5EF4-FFF2-40B4-BE49-F238E27FC236}">
                <a16:creationId xmlns:a16="http://schemas.microsoft.com/office/drawing/2014/main" id="{C2770E43-98B2-9D5F-8B57-C383E2C3F9AB}"/>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Picture Placeholder 78">
            <a:extLst>
              <a:ext uri="{FF2B5EF4-FFF2-40B4-BE49-F238E27FC236}">
                <a16:creationId xmlns:a16="http://schemas.microsoft.com/office/drawing/2014/main" id="{4F3D3FCE-43B9-B437-E13E-4EFE4B6BD3EA}"/>
              </a:ext>
            </a:extLst>
          </p:cNvPr>
          <p:cNvSpPr>
            <a:spLocks noGrp="1"/>
          </p:cNvSpPr>
          <p:nvPr>
            <p:ph type="pic" sz="quarter" idx="13"/>
          </p:nvPr>
        </p:nvSpPr>
        <p:spPr>
          <a:xfrm>
            <a:off x="928047" y="1342554"/>
            <a:ext cx="4598834" cy="4431287"/>
          </a:xfrm>
          <a:custGeom>
            <a:avLst/>
            <a:gdLst>
              <a:gd name="connsiteX0" fmla="*/ 5915154 w 6496870"/>
              <a:gd name="connsiteY0" fmla="*/ 2697750 h 6260173"/>
              <a:gd name="connsiteX1" fmla="*/ 5955543 w 6496870"/>
              <a:gd name="connsiteY1" fmla="*/ 2714516 h 6260173"/>
              <a:gd name="connsiteX2" fmla="*/ 6478434 w 6496870"/>
              <a:gd name="connsiteY2" fmla="*/ 3846630 h 6260173"/>
              <a:gd name="connsiteX3" fmla="*/ 6482206 w 6496870"/>
              <a:gd name="connsiteY3" fmla="*/ 4350699 h 6260173"/>
              <a:gd name="connsiteX4" fmla="*/ 6362137 w 6496870"/>
              <a:gd name="connsiteY4" fmla="*/ 4822162 h 6260173"/>
              <a:gd name="connsiteX5" fmla="*/ 5820903 w 6496870"/>
              <a:gd name="connsiteY5" fmla="*/ 5603362 h 6260173"/>
              <a:gd name="connsiteX6" fmla="*/ 4990709 w 6496870"/>
              <a:gd name="connsiteY6" fmla="*/ 6069373 h 6260173"/>
              <a:gd name="connsiteX7" fmla="*/ 4510709 w 6496870"/>
              <a:gd name="connsiteY7" fmla="*/ 6144630 h 6260173"/>
              <a:gd name="connsiteX8" fmla="*/ 4453452 w 6496870"/>
              <a:gd name="connsiteY8" fmla="*/ 6145487 h 6260173"/>
              <a:gd name="connsiteX9" fmla="*/ 4026663 w 6496870"/>
              <a:gd name="connsiteY9" fmla="*/ 6097385 h 6260173"/>
              <a:gd name="connsiteX10" fmla="*/ 3986309 w 6496870"/>
              <a:gd name="connsiteY10" fmla="*/ 6112230 h 6260173"/>
              <a:gd name="connsiteX11" fmla="*/ 3359497 w 6496870"/>
              <a:gd name="connsiteY11" fmla="*/ 6259796 h 6260173"/>
              <a:gd name="connsiteX12" fmla="*/ 3353326 w 6496870"/>
              <a:gd name="connsiteY12" fmla="*/ 6260173 h 6260173"/>
              <a:gd name="connsiteX13" fmla="*/ 3301726 w 6496870"/>
              <a:gd name="connsiteY13" fmla="*/ 6214230 h 6260173"/>
              <a:gd name="connsiteX14" fmla="*/ 3347292 w 6496870"/>
              <a:gd name="connsiteY14" fmla="*/ 6156459 h 6260173"/>
              <a:gd name="connsiteX15" fmla="*/ 3950823 w 6496870"/>
              <a:gd name="connsiteY15" fmla="*/ 6014070 h 6260173"/>
              <a:gd name="connsiteX16" fmla="*/ 3935052 w 6496870"/>
              <a:gd name="connsiteY16" fmla="*/ 4381830 h 6260173"/>
              <a:gd name="connsiteX17" fmla="*/ 4415943 w 6496870"/>
              <a:gd name="connsiteY17" fmla="*/ 3677190 h 6260173"/>
              <a:gd name="connsiteX18" fmla="*/ 5155349 w 6496870"/>
              <a:gd name="connsiteY18" fmla="*/ 3235384 h 6260173"/>
              <a:gd name="connsiteX19" fmla="*/ 5876240 w 6496870"/>
              <a:gd name="connsiteY19" fmla="*/ 2717739 h 6260173"/>
              <a:gd name="connsiteX20" fmla="*/ 5915154 w 6496870"/>
              <a:gd name="connsiteY20" fmla="*/ 2697750 h 6260173"/>
              <a:gd name="connsiteX21" fmla="*/ 759240 w 6496870"/>
              <a:gd name="connsiteY21" fmla="*/ 2109053 h 6260173"/>
              <a:gd name="connsiteX22" fmla="*/ 779478 w 6496870"/>
              <a:gd name="connsiteY22" fmla="*/ 2113294 h 6260173"/>
              <a:gd name="connsiteX23" fmla="*/ 806736 w 6496870"/>
              <a:gd name="connsiteY23" fmla="*/ 2181625 h 6260173"/>
              <a:gd name="connsiteX24" fmla="*/ 628313 w 6496870"/>
              <a:gd name="connsiteY24" fmla="*/ 2775488 h 6260173"/>
              <a:gd name="connsiteX25" fmla="*/ 2049798 w 6496870"/>
              <a:gd name="connsiteY25" fmla="*/ 3577945 h 6260173"/>
              <a:gd name="connsiteX26" fmla="*/ 2419536 w 6496870"/>
              <a:gd name="connsiteY26" fmla="*/ 4346700 h 6260173"/>
              <a:gd name="connsiteX27" fmla="*/ 2432427 w 6496870"/>
              <a:gd name="connsiteY27" fmla="*/ 5207923 h 6260173"/>
              <a:gd name="connsiteX28" fmla="*/ 2520301 w 6496870"/>
              <a:gd name="connsiteY28" fmla="*/ 6091088 h 6260173"/>
              <a:gd name="connsiteX29" fmla="*/ 2518141 w 6496870"/>
              <a:gd name="connsiteY29" fmla="*/ 6134837 h 6260173"/>
              <a:gd name="connsiteX30" fmla="*/ 2483410 w 6496870"/>
              <a:gd name="connsiteY30" fmla="*/ 6161443 h 6260173"/>
              <a:gd name="connsiteX31" fmla="*/ 2035604 w 6496870"/>
              <a:gd name="connsiteY31" fmla="*/ 6211191 h 6260173"/>
              <a:gd name="connsiteX32" fmla="*/ 1241547 w 6496870"/>
              <a:gd name="connsiteY32" fmla="*/ 6048231 h 6260173"/>
              <a:gd name="connsiteX33" fmla="*/ 803101 w 6496870"/>
              <a:gd name="connsiteY33" fmla="*/ 5799454 h 6260173"/>
              <a:gd name="connsiteX34" fmla="*/ 454827 w 6496870"/>
              <a:gd name="connsiteY34" fmla="*/ 5459751 h 6260173"/>
              <a:gd name="connsiteX35" fmla="*/ 48884 w 6496870"/>
              <a:gd name="connsiteY35" fmla="*/ 4600414 h 6260173"/>
              <a:gd name="connsiteX36" fmla="*/ 60404 w 6496870"/>
              <a:gd name="connsiteY36" fmla="*/ 3648437 h 6260173"/>
              <a:gd name="connsiteX37" fmla="*/ 235227 w 6496870"/>
              <a:gd name="connsiteY37" fmla="*/ 3195077 h 6260173"/>
              <a:gd name="connsiteX38" fmla="*/ 518153 w 6496870"/>
              <a:gd name="connsiteY38" fmla="*/ 2799522 h 6260173"/>
              <a:gd name="connsiteX39" fmla="*/ 525490 w 6496870"/>
              <a:gd name="connsiteY39" fmla="*/ 2757145 h 6260173"/>
              <a:gd name="connsiteX40" fmla="*/ 711113 w 6496870"/>
              <a:gd name="connsiteY40" fmla="*/ 2140551 h 6260173"/>
              <a:gd name="connsiteX41" fmla="*/ 759240 w 6496870"/>
              <a:gd name="connsiteY41" fmla="*/ 2109053 h 6260173"/>
              <a:gd name="connsiteX42" fmla="*/ 3198583 w 6496870"/>
              <a:gd name="connsiteY42" fmla="*/ 258 h 6260173"/>
              <a:gd name="connsiteX43" fmla="*/ 4081658 w 6496870"/>
              <a:gd name="connsiteY43" fmla="*/ 215114 h 6260173"/>
              <a:gd name="connsiteX44" fmla="*/ 4730207 w 6496870"/>
              <a:gd name="connsiteY44" fmla="*/ 705229 h 6260173"/>
              <a:gd name="connsiteX45" fmla="*/ 5129361 w 6496870"/>
              <a:gd name="connsiteY45" fmla="*/ 1412029 h 6260173"/>
              <a:gd name="connsiteX46" fmla="*/ 5162344 w 6496870"/>
              <a:gd name="connsiteY46" fmla="*/ 1439492 h 6260173"/>
              <a:gd name="connsiteX47" fmla="*/ 5603532 w 6496870"/>
              <a:gd name="connsiteY47" fmla="*/ 1908554 h 6260173"/>
              <a:gd name="connsiteX48" fmla="*/ 5592972 w 6496870"/>
              <a:gd name="connsiteY48" fmla="*/ 1981412 h 6260173"/>
              <a:gd name="connsiteX49" fmla="*/ 5561875 w 6496870"/>
              <a:gd name="connsiteY49" fmla="*/ 1991766 h 6260173"/>
              <a:gd name="connsiteX50" fmla="*/ 5520150 w 6496870"/>
              <a:gd name="connsiteY50" fmla="*/ 1970852 h 6260173"/>
              <a:gd name="connsiteX51" fmla="*/ 5095075 w 6496870"/>
              <a:gd name="connsiteY51" fmla="*/ 1519377 h 6260173"/>
              <a:gd name="connsiteX52" fmla="*/ 3689258 w 6496870"/>
              <a:gd name="connsiteY52" fmla="*/ 2349160 h 6260173"/>
              <a:gd name="connsiteX53" fmla="*/ 3419532 w 6496870"/>
              <a:gd name="connsiteY53" fmla="*/ 2366166 h 6260173"/>
              <a:gd name="connsiteX54" fmla="*/ 2838766 w 6496870"/>
              <a:gd name="connsiteY54" fmla="*/ 2284943 h 6260173"/>
              <a:gd name="connsiteX55" fmla="*/ 2086435 w 6496870"/>
              <a:gd name="connsiteY55" fmla="*/ 1865492 h 6260173"/>
              <a:gd name="connsiteX56" fmla="*/ 1277704 w 6496870"/>
              <a:gd name="connsiteY56" fmla="*/ 1500040 h 6260173"/>
              <a:gd name="connsiteX57" fmla="*/ 1220446 w 6496870"/>
              <a:gd name="connsiteY57" fmla="*/ 1492017 h 6260173"/>
              <a:gd name="connsiteX58" fmla="*/ 1234401 w 6496870"/>
              <a:gd name="connsiteY58" fmla="*/ 1435926 h 6260173"/>
              <a:gd name="connsiteX59" fmla="*/ 1721018 w 6496870"/>
              <a:gd name="connsiteY59" fmla="*/ 643514 h 6260173"/>
              <a:gd name="connsiteX60" fmla="*/ 2479555 w 6496870"/>
              <a:gd name="connsiteY60" fmla="*/ 128097 h 6260173"/>
              <a:gd name="connsiteX61" fmla="*/ 2480721 w 6496870"/>
              <a:gd name="connsiteY61" fmla="*/ 127617 h 6260173"/>
              <a:gd name="connsiteX62" fmla="*/ 3071181 w 6496870"/>
              <a:gd name="connsiteY62" fmla="*/ 2321 h 6260173"/>
              <a:gd name="connsiteX63" fmla="*/ 3198583 w 6496870"/>
              <a:gd name="connsiteY63" fmla="*/ 258 h 6260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496870" h="6260173">
                <a:moveTo>
                  <a:pt x="5915154" y="2697750"/>
                </a:moveTo>
                <a:cubicBezTo>
                  <a:pt x="5930343" y="2697099"/>
                  <a:pt x="5945223" y="2703236"/>
                  <a:pt x="5955543" y="2714516"/>
                </a:cubicBezTo>
                <a:cubicBezTo>
                  <a:pt x="6246286" y="3030664"/>
                  <a:pt x="6427109" y="3422139"/>
                  <a:pt x="6478434" y="3846630"/>
                </a:cubicBezTo>
                <a:cubicBezTo>
                  <a:pt x="6501680" y="4014390"/>
                  <a:pt x="6502949" y="4183967"/>
                  <a:pt x="6482206" y="4350699"/>
                </a:cubicBezTo>
                <a:cubicBezTo>
                  <a:pt x="6462286" y="4511122"/>
                  <a:pt x="6421897" y="4669727"/>
                  <a:pt x="6362137" y="4822162"/>
                </a:cubicBezTo>
                <a:cubicBezTo>
                  <a:pt x="6247143" y="5115716"/>
                  <a:pt x="6060011" y="5385853"/>
                  <a:pt x="5820903" y="5603362"/>
                </a:cubicBezTo>
                <a:cubicBezTo>
                  <a:pt x="5581520" y="5821144"/>
                  <a:pt x="5294480" y="5982287"/>
                  <a:pt x="4990709" y="6069373"/>
                </a:cubicBezTo>
                <a:cubicBezTo>
                  <a:pt x="4833406" y="6114459"/>
                  <a:pt x="4671920" y="6139796"/>
                  <a:pt x="4510709" y="6144630"/>
                </a:cubicBezTo>
                <a:cubicBezTo>
                  <a:pt x="4491611" y="6145213"/>
                  <a:pt x="4472549" y="6145487"/>
                  <a:pt x="4453452" y="6145487"/>
                </a:cubicBezTo>
                <a:cubicBezTo>
                  <a:pt x="4310172" y="6145487"/>
                  <a:pt x="4166960" y="6129373"/>
                  <a:pt x="4026663" y="6097385"/>
                </a:cubicBezTo>
                <a:cubicBezTo>
                  <a:pt x="4013257" y="6102425"/>
                  <a:pt x="3999783" y="6107396"/>
                  <a:pt x="3986309" y="6112230"/>
                </a:cubicBezTo>
                <a:cubicBezTo>
                  <a:pt x="3783851" y="6184916"/>
                  <a:pt x="3572960" y="6234527"/>
                  <a:pt x="3359497" y="6259796"/>
                </a:cubicBezTo>
                <a:cubicBezTo>
                  <a:pt x="3357440" y="6260036"/>
                  <a:pt x="3355349" y="6260173"/>
                  <a:pt x="3353326" y="6260173"/>
                </a:cubicBezTo>
                <a:cubicBezTo>
                  <a:pt x="3327337" y="6260173"/>
                  <a:pt x="3304846" y="6240699"/>
                  <a:pt x="3301726" y="6214230"/>
                </a:cubicBezTo>
                <a:cubicBezTo>
                  <a:pt x="3298366" y="6185670"/>
                  <a:pt x="3318732" y="6159819"/>
                  <a:pt x="3347292" y="6156459"/>
                </a:cubicBezTo>
                <a:cubicBezTo>
                  <a:pt x="3552834" y="6132184"/>
                  <a:pt x="3755840" y="6084082"/>
                  <a:pt x="3950823" y="6014070"/>
                </a:cubicBezTo>
                <a:cubicBezTo>
                  <a:pt x="3714834" y="5513636"/>
                  <a:pt x="3708423" y="4922276"/>
                  <a:pt x="3935052" y="4381830"/>
                </a:cubicBezTo>
                <a:cubicBezTo>
                  <a:pt x="4046652" y="4115670"/>
                  <a:pt x="4212937" y="3872002"/>
                  <a:pt x="4415943" y="3677190"/>
                </a:cubicBezTo>
                <a:cubicBezTo>
                  <a:pt x="4631120" y="3470687"/>
                  <a:pt x="4879897" y="3322024"/>
                  <a:pt x="5155349" y="3235384"/>
                </a:cubicBezTo>
                <a:cubicBezTo>
                  <a:pt x="5437554" y="3139384"/>
                  <a:pt x="5686812" y="2960413"/>
                  <a:pt x="5876240" y="2717739"/>
                </a:cubicBezTo>
                <a:cubicBezTo>
                  <a:pt x="5885634" y="2705670"/>
                  <a:pt x="5899897" y="2698367"/>
                  <a:pt x="5915154" y="2697750"/>
                </a:cubicBezTo>
                <a:close/>
                <a:moveTo>
                  <a:pt x="759240" y="2109053"/>
                </a:moveTo>
                <a:cubicBezTo>
                  <a:pt x="766002" y="2109091"/>
                  <a:pt x="772869" y="2110457"/>
                  <a:pt x="779478" y="2113294"/>
                </a:cubicBezTo>
                <a:cubicBezTo>
                  <a:pt x="805878" y="2124643"/>
                  <a:pt x="818084" y="2155260"/>
                  <a:pt x="806736" y="2181625"/>
                </a:cubicBezTo>
                <a:cubicBezTo>
                  <a:pt x="724998" y="2371842"/>
                  <a:pt x="665170" y="2571660"/>
                  <a:pt x="628313" y="2775488"/>
                </a:cubicBezTo>
                <a:cubicBezTo>
                  <a:pt x="1179696" y="2821328"/>
                  <a:pt x="1695078" y="3111454"/>
                  <a:pt x="2049798" y="3577945"/>
                </a:cubicBezTo>
                <a:cubicBezTo>
                  <a:pt x="2224484" y="3807660"/>
                  <a:pt x="2352336" y="4073511"/>
                  <a:pt x="2419536" y="4346700"/>
                </a:cubicBezTo>
                <a:cubicBezTo>
                  <a:pt x="2490781" y="4636311"/>
                  <a:pt x="2495101" y="4926060"/>
                  <a:pt x="2432427" y="5207923"/>
                </a:cubicBezTo>
                <a:cubicBezTo>
                  <a:pt x="2374484" y="5500311"/>
                  <a:pt x="2404827" y="5805728"/>
                  <a:pt x="2520301" y="6091088"/>
                </a:cubicBezTo>
                <a:cubicBezTo>
                  <a:pt x="2526061" y="6105317"/>
                  <a:pt x="2525238" y="6121294"/>
                  <a:pt x="2518141" y="6134837"/>
                </a:cubicBezTo>
                <a:cubicBezTo>
                  <a:pt x="2511044" y="6148345"/>
                  <a:pt x="2498358" y="6158117"/>
                  <a:pt x="2483410" y="6161443"/>
                </a:cubicBezTo>
                <a:cubicBezTo>
                  <a:pt x="2334781" y="6194665"/>
                  <a:pt x="2184781" y="6211191"/>
                  <a:pt x="2035604" y="6211191"/>
                </a:cubicBezTo>
                <a:cubicBezTo>
                  <a:pt x="1764164" y="6211191"/>
                  <a:pt x="1495330" y="6156505"/>
                  <a:pt x="1241547" y="6048231"/>
                </a:cubicBezTo>
                <a:cubicBezTo>
                  <a:pt x="1084656" y="5984494"/>
                  <a:pt x="937124" y="5900768"/>
                  <a:pt x="803101" y="5799454"/>
                </a:cubicBezTo>
                <a:cubicBezTo>
                  <a:pt x="674153" y="5701980"/>
                  <a:pt x="556998" y="5587671"/>
                  <a:pt x="454827" y="5459751"/>
                </a:cubicBezTo>
                <a:cubicBezTo>
                  <a:pt x="258096" y="5213374"/>
                  <a:pt x="117730" y="4916220"/>
                  <a:pt x="48884" y="4600414"/>
                </a:cubicBezTo>
                <a:cubicBezTo>
                  <a:pt x="-19996" y="4284231"/>
                  <a:pt x="-16019" y="3955020"/>
                  <a:pt x="60404" y="3648437"/>
                </a:cubicBezTo>
                <a:cubicBezTo>
                  <a:pt x="100004" y="3489660"/>
                  <a:pt x="158838" y="3337123"/>
                  <a:pt x="235227" y="3195077"/>
                </a:cubicBezTo>
                <a:cubicBezTo>
                  <a:pt x="312164" y="3052071"/>
                  <a:pt x="407307" y="2919077"/>
                  <a:pt x="518153" y="2799522"/>
                </a:cubicBezTo>
                <a:cubicBezTo>
                  <a:pt x="520484" y="2785397"/>
                  <a:pt x="522918" y="2771271"/>
                  <a:pt x="525490" y="2757145"/>
                </a:cubicBezTo>
                <a:cubicBezTo>
                  <a:pt x="563787" y="2545500"/>
                  <a:pt x="626256" y="2338037"/>
                  <a:pt x="711113" y="2140551"/>
                </a:cubicBezTo>
                <a:cubicBezTo>
                  <a:pt x="719624" y="2120751"/>
                  <a:pt x="738955" y="2108935"/>
                  <a:pt x="759240" y="2109053"/>
                </a:cubicBezTo>
                <a:close/>
                <a:moveTo>
                  <a:pt x="3198583" y="258"/>
                </a:moveTo>
                <a:cubicBezTo>
                  <a:pt x="3496657" y="5064"/>
                  <a:pt x="3799171" y="77133"/>
                  <a:pt x="4081658" y="215114"/>
                </a:cubicBezTo>
                <a:cubicBezTo>
                  <a:pt x="4328275" y="335594"/>
                  <a:pt x="4552572" y="505069"/>
                  <a:pt x="4730207" y="705229"/>
                </a:cubicBezTo>
                <a:cubicBezTo>
                  <a:pt x="4915692" y="914200"/>
                  <a:pt x="5049921" y="1151937"/>
                  <a:pt x="5129361" y="1412029"/>
                </a:cubicBezTo>
                <a:cubicBezTo>
                  <a:pt x="5140435" y="1421080"/>
                  <a:pt x="5151407" y="1430234"/>
                  <a:pt x="5162344" y="1439492"/>
                </a:cubicBezTo>
                <a:cubicBezTo>
                  <a:pt x="5326504" y="1578486"/>
                  <a:pt x="5474927" y="1736269"/>
                  <a:pt x="5603532" y="1908554"/>
                </a:cubicBezTo>
                <a:cubicBezTo>
                  <a:pt x="5620744" y="1931594"/>
                  <a:pt x="5616012" y="1964200"/>
                  <a:pt x="5592972" y="1981412"/>
                </a:cubicBezTo>
                <a:cubicBezTo>
                  <a:pt x="5583647" y="1988372"/>
                  <a:pt x="5572710" y="1991766"/>
                  <a:pt x="5561875" y="1991766"/>
                </a:cubicBezTo>
                <a:cubicBezTo>
                  <a:pt x="5546001" y="1991766"/>
                  <a:pt x="5530332" y="1984532"/>
                  <a:pt x="5520150" y="1970852"/>
                </a:cubicBezTo>
                <a:cubicBezTo>
                  <a:pt x="5396309" y="1804977"/>
                  <a:pt x="5253167" y="1653229"/>
                  <a:pt x="5095075" y="1519377"/>
                </a:cubicBezTo>
                <a:cubicBezTo>
                  <a:pt x="4779509" y="1973972"/>
                  <a:pt x="4270572" y="2275274"/>
                  <a:pt x="3689258" y="2349160"/>
                </a:cubicBezTo>
                <a:cubicBezTo>
                  <a:pt x="3599807" y="2360509"/>
                  <a:pt x="3509567" y="2366166"/>
                  <a:pt x="3419532" y="2366166"/>
                </a:cubicBezTo>
                <a:cubicBezTo>
                  <a:pt x="3221498" y="2366166"/>
                  <a:pt x="3024492" y="2338840"/>
                  <a:pt x="2838766" y="2284943"/>
                </a:cubicBezTo>
                <a:cubicBezTo>
                  <a:pt x="2552378" y="2201834"/>
                  <a:pt x="2299212" y="2060714"/>
                  <a:pt x="2086435" y="1865492"/>
                </a:cubicBezTo>
                <a:cubicBezTo>
                  <a:pt x="1862172" y="1669103"/>
                  <a:pt x="1582504" y="1542760"/>
                  <a:pt x="1277704" y="1500040"/>
                </a:cubicBezTo>
                <a:lnTo>
                  <a:pt x="1220446" y="1492017"/>
                </a:lnTo>
                <a:lnTo>
                  <a:pt x="1234401" y="1435926"/>
                </a:lnTo>
                <a:cubicBezTo>
                  <a:pt x="1301464" y="1166303"/>
                  <a:pt x="1469738" y="892292"/>
                  <a:pt x="1721018" y="643514"/>
                </a:cubicBezTo>
                <a:cubicBezTo>
                  <a:pt x="1943155" y="423572"/>
                  <a:pt x="2212538" y="240555"/>
                  <a:pt x="2479555" y="128097"/>
                </a:cubicBezTo>
                <a:lnTo>
                  <a:pt x="2480721" y="127617"/>
                </a:lnTo>
                <a:cubicBezTo>
                  <a:pt x="2668551" y="53843"/>
                  <a:pt x="2868001" y="12223"/>
                  <a:pt x="3071181" y="2321"/>
                </a:cubicBezTo>
                <a:cubicBezTo>
                  <a:pt x="3113510" y="258"/>
                  <a:pt x="3156002" y="-428"/>
                  <a:pt x="3198583" y="258"/>
                </a:cubicBezTo>
                <a:close/>
              </a:path>
            </a:pathLst>
          </a:custGeom>
          <a:solidFill>
            <a:schemeClr val="tx1"/>
          </a:solidFill>
        </p:spPr>
        <p:txBody>
          <a:bodyPr wrap="square">
            <a:noAutofit/>
          </a:bodyPr>
          <a:lstStyle/>
          <a:p>
            <a:endParaRPr lang="en-EE"/>
          </a:p>
        </p:txBody>
      </p:sp>
    </p:spTree>
    <p:extLst>
      <p:ext uri="{BB962C8B-B14F-4D97-AF65-F5344CB8AC3E}">
        <p14:creationId xmlns:p14="http://schemas.microsoft.com/office/powerpoint/2010/main" val="985726522"/>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aam 5">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6B84D1D-A6C0-ADA3-E147-0861852C289D}"/>
              </a:ext>
            </a:extLst>
          </p:cNvPr>
          <p:cNvSpPr>
            <a:spLocks noGrp="1"/>
          </p:cNvSpPr>
          <p:nvPr>
            <p:ph type="pic" sz="quarter" idx="12"/>
          </p:nvPr>
        </p:nvSpPr>
        <p:spPr>
          <a:xfrm>
            <a:off x="1288034" y="1268413"/>
            <a:ext cx="3783458" cy="4656564"/>
          </a:xfrm>
          <a:custGeom>
            <a:avLst/>
            <a:gdLst>
              <a:gd name="connsiteX0" fmla="*/ 1882028 w 3783458"/>
              <a:gd name="connsiteY0" fmla="*/ 0 h 4656564"/>
              <a:gd name="connsiteX1" fmla="*/ 2289477 w 3783458"/>
              <a:gd name="connsiteY1" fmla="*/ 194024 h 4656564"/>
              <a:gd name="connsiteX2" fmla="*/ 3201388 w 3783458"/>
              <a:gd name="connsiteY2" fmla="*/ 1746212 h 4656564"/>
              <a:gd name="connsiteX3" fmla="*/ 2793938 w 3783458"/>
              <a:gd name="connsiteY3" fmla="*/ 1746212 h 4656564"/>
              <a:gd name="connsiteX4" fmla="*/ 3531228 w 3783458"/>
              <a:gd name="connsiteY4" fmla="*/ 2910353 h 4656564"/>
              <a:gd name="connsiteX5" fmla="*/ 3104376 w 3783458"/>
              <a:gd name="connsiteY5" fmla="*/ 2910353 h 4656564"/>
              <a:gd name="connsiteX6" fmla="*/ 3783458 w 3783458"/>
              <a:gd name="connsiteY6" fmla="*/ 4074494 h 4656564"/>
              <a:gd name="connsiteX7" fmla="*/ 2037247 w 3783458"/>
              <a:gd name="connsiteY7" fmla="*/ 4074494 h 4656564"/>
              <a:gd name="connsiteX8" fmla="*/ 2037247 w 3783458"/>
              <a:gd name="connsiteY8" fmla="*/ 4656564 h 4656564"/>
              <a:gd name="connsiteX9" fmla="*/ 1649200 w 3783458"/>
              <a:gd name="connsiteY9" fmla="*/ 4656564 h 4656564"/>
              <a:gd name="connsiteX10" fmla="*/ 1649200 w 3783458"/>
              <a:gd name="connsiteY10" fmla="*/ 4074494 h 4656564"/>
              <a:gd name="connsiteX11" fmla="*/ 0 w 3783458"/>
              <a:gd name="connsiteY11" fmla="*/ 4074494 h 4656564"/>
              <a:gd name="connsiteX12" fmla="*/ 679082 w 3783458"/>
              <a:gd name="connsiteY12" fmla="*/ 2910353 h 4656564"/>
              <a:gd name="connsiteX13" fmla="*/ 213426 w 3783458"/>
              <a:gd name="connsiteY13" fmla="*/ 2910353 h 4656564"/>
              <a:gd name="connsiteX14" fmla="*/ 989520 w 3783458"/>
              <a:gd name="connsiteY14" fmla="*/ 1746212 h 4656564"/>
              <a:gd name="connsiteX15" fmla="*/ 562668 w 3783458"/>
              <a:gd name="connsiteY15" fmla="*/ 1746212 h 4656564"/>
              <a:gd name="connsiteX16" fmla="*/ 1455176 w 3783458"/>
              <a:gd name="connsiteY16" fmla="*/ 213426 h 4656564"/>
              <a:gd name="connsiteX17" fmla="*/ 1474579 w 3783458"/>
              <a:gd name="connsiteY17" fmla="*/ 194024 h 4656564"/>
              <a:gd name="connsiteX18" fmla="*/ 1882028 w 3783458"/>
              <a:gd name="connsiteY18" fmla="*/ 0 h 465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83458" h="4656564">
                <a:moveTo>
                  <a:pt x="1882028" y="0"/>
                </a:moveTo>
                <a:cubicBezTo>
                  <a:pt x="2037247" y="0"/>
                  <a:pt x="2192466" y="77609"/>
                  <a:pt x="2289477" y="194024"/>
                </a:cubicBezTo>
                <a:lnTo>
                  <a:pt x="3201388" y="1746212"/>
                </a:lnTo>
                <a:lnTo>
                  <a:pt x="2793938" y="1746212"/>
                </a:lnTo>
                <a:cubicBezTo>
                  <a:pt x="2793938" y="1746212"/>
                  <a:pt x="3531228" y="2910353"/>
                  <a:pt x="3531228" y="2910353"/>
                </a:cubicBezTo>
                <a:lnTo>
                  <a:pt x="3104376" y="2910353"/>
                </a:lnTo>
                <a:lnTo>
                  <a:pt x="3783458" y="4074494"/>
                </a:lnTo>
                <a:lnTo>
                  <a:pt x="2037247" y="4074494"/>
                </a:lnTo>
                <a:lnTo>
                  <a:pt x="2037247" y="4656564"/>
                </a:lnTo>
                <a:lnTo>
                  <a:pt x="1649200" y="4656564"/>
                </a:lnTo>
                <a:lnTo>
                  <a:pt x="1649200" y="4074494"/>
                </a:lnTo>
                <a:lnTo>
                  <a:pt x="0" y="4074494"/>
                </a:lnTo>
                <a:lnTo>
                  <a:pt x="679082" y="2910353"/>
                </a:lnTo>
                <a:lnTo>
                  <a:pt x="213426" y="2910353"/>
                </a:lnTo>
                <a:lnTo>
                  <a:pt x="989520" y="1746212"/>
                </a:lnTo>
                <a:lnTo>
                  <a:pt x="562668" y="1746212"/>
                </a:lnTo>
                <a:lnTo>
                  <a:pt x="1455176" y="213426"/>
                </a:lnTo>
                <a:lnTo>
                  <a:pt x="1474579" y="194024"/>
                </a:lnTo>
                <a:cubicBezTo>
                  <a:pt x="1571590" y="77609"/>
                  <a:pt x="1726809" y="0"/>
                  <a:pt x="1882028" y="0"/>
                </a:cubicBezTo>
                <a:close/>
              </a:path>
            </a:pathLst>
          </a:custGeom>
          <a:solidFill>
            <a:schemeClr val="tx1"/>
          </a:solidFill>
        </p:spPr>
        <p:txBody>
          <a:bodyPr wrap="square">
            <a:noAutofit/>
          </a:bodyPr>
          <a:lstStyle/>
          <a:p>
            <a:endParaRPr lang="en-EE"/>
          </a:p>
        </p:txBody>
      </p:sp>
      <p:sp>
        <p:nvSpPr>
          <p:cNvPr id="2" name="Title 1">
            <a:extLst>
              <a:ext uri="{FF2B5EF4-FFF2-40B4-BE49-F238E27FC236}">
                <a16:creationId xmlns:a16="http://schemas.microsoft.com/office/drawing/2014/main" id="{955EE5DC-4FCC-6074-7120-F6B1D596AB51}"/>
              </a:ext>
            </a:extLst>
          </p:cNvPr>
          <p:cNvSpPr>
            <a:spLocks noGrp="1"/>
          </p:cNvSpPr>
          <p:nvPr>
            <p:ph type="title" hasCustomPrompt="1"/>
          </p:nvPr>
        </p:nvSpPr>
        <p:spPr>
          <a:xfrm>
            <a:off x="6097128" y="775600"/>
            <a:ext cx="5565115" cy="1325563"/>
          </a:xfrm>
        </p:spPr>
        <p:txBody>
          <a:bodyPr>
            <a:normAutofit/>
          </a:bodyPr>
          <a:lstStyle>
            <a:lvl1pPr>
              <a:defRPr sz="4000">
                <a:solidFill>
                  <a:schemeClr val="tx1"/>
                </a:solidFill>
              </a:defRPr>
            </a:lvl1pPr>
          </a:lstStyle>
          <a:p>
            <a:r>
              <a:rPr lang="en-US" err="1"/>
              <a:t>Pealkiri</a:t>
            </a:r>
            <a:endParaRPr lang="en-EE"/>
          </a:p>
        </p:txBody>
      </p:sp>
      <p:sp>
        <p:nvSpPr>
          <p:cNvPr id="3" name="Content Placeholder 2">
            <a:extLst>
              <a:ext uri="{FF2B5EF4-FFF2-40B4-BE49-F238E27FC236}">
                <a16:creationId xmlns:a16="http://schemas.microsoft.com/office/drawing/2014/main" id="{FF69EB2B-D397-3E6D-D3C0-12387A5D7164}"/>
              </a:ext>
            </a:extLst>
          </p:cNvPr>
          <p:cNvSpPr>
            <a:spLocks noGrp="1"/>
          </p:cNvSpPr>
          <p:nvPr>
            <p:ph idx="1"/>
          </p:nvPr>
        </p:nvSpPr>
        <p:spPr>
          <a:xfrm>
            <a:off x="6090579" y="2313710"/>
            <a:ext cx="5571664" cy="400385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50" name="Slide Number Placeholder 3">
            <a:extLst>
              <a:ext uri="{FF2B5EF4-FFF2-40B4-BE49-F238E27FC236}">
                <a16:creationId xmlns:a16="http://schemas.microsoft.com/office/drawing/2014/main" id="{D5DEA732-F44C-44F5-7C1A-DB188537C7D7}"/>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51" name="Straight Connector 50">
            <a:extLst>
              <a:ext uri="{FF2B5EF4-FFF2-40B4-BE49-F238E27FC236}">
                <a16:creationId xmlns:a16="http://schemas.microsoft.com/office/drawing/2014/main" id="{C2770E43-98B2-9D5F-8B57-C383E2C3F9AB}"/>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384965"/>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aam 6">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63303C2-7A19-FE96-47CD-AFD80BF0E5FA}"/>
              </a:ext>
            </a:extLst>
          </p:cNvPr>
          <p:cNvSpPr>
            <a:spLocks noGrp="1"/>
          </p:cNvSpPr>
          <p:nvPr>
            <p:ph type="pic" sz="quarter" idx="12"/>
          </p:nvPr>
        </p:nvSpPr>
        <p:spPr>
          <a:xfrm>
            <a:off x="1518017" y="1317840"/>
            <a:ext cx="3396516" cy="4528453"/>
          </a:xfrm>
          <a:custGeom>
            <a:avLst/>
            <a:gdLst>
              <a:gd name="connsiteX0" fmla="*/ 944261 w 3396516"/>
              <a:gd name="connsiteY0" fmla="*/ 3962508 h 4528453"/>
              <a:gd name="connsiteX1" fmla="*/ 2453448 w 3396516"/>
              <a:gd name="connsiteY1" fmla="*/ 3962508 h 4528453"/>
              <a:gd name="connsiteX2" fmla="*/ 2453448 w 3396516"/>
              <a:gd name="connsiteY2" fmla="*/ 4528453 h 4528453"/>
              <a:gd name="connsiteX3" fmla="*/ 944261 w 3396516"/>
              <a:gd name="connsiteY3" fmla="*/ 4528453 h 4528453"/>
              <a:gd name="connsiteX4" fmla="*/ 1746764 w 3396516"/>
              <a:gd name="connsiteY4" fmla="*/ 748 h 4528453"/>
              <a:gd name="connsiteX5" fmla="*/ 1920017 w 3396516"/>
              <a:gd name="connsiteY5" fmla="*/ 14707 h 4528453"/>
              <a:gd name="connsiteX6" fmla="*/ 3381810 w 3396516"/>
              <a:gd name="connsiteY6" fmla="*/ 1919555 h 4528453"/>
              <a:gd name="connsiteX7" fmla="*/ 2817916 w 3396516"/>
              <a:gd name="connsiteY7" fmla="*/ 2974557 h 4528453"/>
              <a:gd name="connsiteX8" fmla="*/ 2477595 w 3396516"/>
              <a:gd name="connsiteY8" fmla="*/ 3585211 h 4528453"/>
              <a:gd name="connsiteX9" fmla="*/ 1887503 w 3396516"/>
              <a:gd name="connsiteY9" fmla="*/ 3585211 h 4528453"/>
              <a:gd name="connsiteX10" fmla="*/ 1887503 w 3396516"/>
              <a:gd name="connsiteY10" fmla="*/ 2041313 h 4528453"/>
              <a:gd name="connsiteX11" fmla="*/ 2264800 w 3396516"/>
              <a:gd name="connsiteY11" fmla="*/ 1510080 h 4528453"/>
              <a:gd name="connsiteX12" fmla="*/ 1887503 w 3396516"/>
              <a:gd name="connsiteY12" fmla="*/ 1510080 h 4528453"/>
              <a:gd name="connsiteX13" fmla="*/ 1698855 w 3396516"/>
              <a:gd name="connsiteY13" fmla="*/ 1698728 h 4528453"/>
              <a:gd name="connsiteX14" fmla="*/ 1510206 w 3396516"/>
              <a:gd name="connsiteY14" fmla="*/ 1510080 h 4528453"/>
              <a:gd name="connsiteX15" fmla="*/ 1132910 w 3396516"/>
              <a:gd name="connsiteY15" fmla="*/ 1510080 h 4528453"/>
              <a:gd name="connsiteX16" fmla="*/ 1510206 w 3396516"/>
              <a:gd name="connsiteY16" fmla="*/ 2041313 h 4528453"/>
              <a:gd name="connsiteX17" fmla="*/ 1510206 w 3396516"/>
              <a:gd name="connsiteY17" fmla="*/ 3585211 h 4528453"/>
              <a:gd name="connsiteX18" fmla="*/ 920680 w 3396516"/>
              <a:gd name="connsiteY18" fmla="*/ 3585211 h 4528453"/>
              <a:gd name="connsiteX19" fmla="*/ 542063 w 3396516"/>
              <a:gd name="connsiteY19" fmla="*/ 2940600 h 4528453"/>
              <a:gd name="connsiteX20" fmla="*/ 15168 w 3396516"/>
              <a:gd name="connsiteY20" fmla="*/ 1476500 h 4528453"/>
              <a:gd name="connsiteX21" fmla="*/ 1746764 w 3396516"/>
              <a:gd name="connsiteY21" fmla="*/ 748 h 452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96516" h="4528453">
                <a:moveTo>
                  <a:pt x="944261" y="3962508"/>
                </a:moveTo>
                <a:lnTo>
                  <a:pt x="2453448" y="3962508"/>
                </a:lnTo>
                <a:lnTo>
                  <a:pt x="2453448" y="4528453"/>
                </a:lnTo>
                <a:lnTo>
                  <a:pt x="944261" y="4528453"/>
                </a:lnTo>
                <a:close/>
                <a:moveTo>
                  <a:pt x="1746764" y="748"/>
                </a:moveTo>
                <a:cubicBezTo>
                  <a:pt x="1804108" y="2448"/>
                  <a:pt x="1861913" y="7061"/>
                  <a:pt x="1920017" y="14707"/>
                </a:cubicBezTo>
                <a:cubicBezTo>
                  <a:pt x="2849689" y="137053"/>
                  <a:pt x="3504156" y="989883"/>
                  <a:pt x="3381810" y="1919555"/>
                </a:cubicBezTo>
                <a:cubicBezTo>
                  <a:pt x="3328060" y="2327987"/>
                  <a:pt x="3127646" y="2702945"/>
                  <a:pt x="2817916" y="2974557"/>
                </a:cubicBezTo>
                <a:cubicBezTo>
                  <a:pt x="2640172" y="3134956"/>
                  <a:pt x="2520510" y="3349671"/>
                  <a:pt x="2477595" y="3585211"/>
                </a:cubicBezTo>
                <a:lnTo>
                  <a:pt x="1887503" y="3585211"/>
                </a:lnTo>
                <a:lnTo>
                  <a:pt x="1887503" y="2041313"/>
                </a:lnTo>
                <a:cubicBezTo>
                  <a:pt x="2112815" y="1961656"/>
                  <a:pt x="2263809" y="1749057"/>
                  <a:pt x="2264800" y="1510080"/>
                </a:cubicBezTo>
                <a:lnTo>
                  <a:pt x="1887503" y="1510080"/>
                </a:lnTo>
                <a:cubicBezTo>
                  <a:pt x="1887503" y="1614267"/>
                  <a:pt x="1803042" y="1698728"/>
                  <a:pt x="1698855" y="1698728"/>
                </a:cubicBezTo>
                <a:cubicBezTo>
                  <a:pt x="1594667" y="1698728"/>
                  <a:pt x="1510206" y="1614267"/>
                  <a:pt x="1510206" y="1510080"/>
                </a:cubicBezTo>
                <a:lnTo>
                  <a:pt x="1132910" y="1510080"/>
                </a:lnTo>
                <a:cubicBezTo>
                  <a:pt x="1133900" y="1749057"/>
                  <a:pt x="1284894" y="1961656"/>
                  <a:pt x="1510206" y="2041313"/>
                </a:cubicBezTo>
                <a:lnTo>
                  <a:pt x="1510206" y="3585211"/>
                </a:lnTo>
                <a:lnTo>
                  <a:pt x="920680" y="3585211"/>
                </a:lnTo>
                <a:cubicBezTo>
                  <a:pt x="864200" y="3336346"/>
                  <a:pt x="731916" y="3111127"/>
                  <a:pt x="542063" y="2940600"/>
                </a:cubicBezTo>
                <a:cubicBezTo>
                  <a:pt x="138283" y="2567625"/>
                  <a:pt x="-58348" y="2021242"/>
                  <a:pt x="15168" y="1476500"/>
                </a:cubicBezTo>
                <a:cubicBezTo>
                  <a:pt x="129868" y="604933"/>
                  <a:pt x="886594" y="-24756"/>
                  <a:pt x="1746764" y="748"/>
                </a:cubicBezTo>
                <a:close/>
              </a:path>
            </a:pathLst>
          </a:custGeom>
          <a:solidFill>
            <a:schemeClr val="tx1"/>
          </a:solidFill>
        </p:spPr>
        <p:txBody>
          <a:bodyPr wrap="square">
            <a:noAutofit/>
          </a:bodyPr>
          <a:lstStyle/>
          <a:p>
            <a:endParaRPr lang="en-EE"/>
          </a:p>
        </p:txBody>
      </p:sp>
      <p:sp>
        <p:nvSpPr>
          <p:cNvPr id="2" name="Title 1">
            <a:extLst>
              <a:ext uri="{FF2B5EF4-FFF2-40B4-BE49-F238E27FC236}">
                <a16:creationId xmlns:a16="http://schemas.microsoft.com/office/drawing/2014/main" id="{955EE5DC-4FCC-6074-7120-F6B1D596AB51}"/>
              </a:ext>
            </a:extLst>
          </p:cNvPr>
          <p:cNvSpPr>
            <a:spLocks noGrp="1"/>
          </p:cNvSpPr>
          <p:nvPr>
            <p:ph type="title" hasCustomPrompt="1"/>
          </p:nvPr>
        </p:nvSpPr>
        <p:spPr>
          <a:xfrm>
            <a:off x="6097128" y="775600"/>
            <a:ext cx="5565115" cy="1325563"/>
          </a:xfrm>
        </p:spPr>
        <p:txBody>
          <a:bodyPr>
            <a:normAutofit/>
          </a:bodyPr>
          <a:lstStyle>
            <a:lvl1pPr>
              <a:defRPr sz="4000">
                <a:solidFill>
                  <a:schemeClr val="tx1"/>
                </a:solidFill>
              </a:defRPr>
            </a:lvl1pPr>
          </a:lstStyle>
          <a:p>
            <a:r>
              <a:rPr lang="en-US" err="1"/>
              <a:t>Pealkiri</a:t>
            </a:r>
            <a:endParaRPr lang="en-EE"/>
          </a:p>
        </p:txBody>
      </p:sp>
      <p:sp>
        <p:nvSpPr>
          <p:cNvPr id="3" name="Content Placeholder 2">
            <a:extLst>
              <a:ext uri="{FF2B5EF4-FFF2-40B4-BE49-F238E27FC236}">
                <a16:creationId xmlns:a16="http://schemas.microsoft.com/office/drawing/2014/main" id="{FF69EB2B-D397-3E6D-D3C0-12387A5D7164}"/>
              </a:ext>
            </a:extLst>
          </p:cNvPr>
          <p:cNvSpPr>
            <a:spLocks noGrp="1"/>
          </p:cNvSpPr>
          <p:nvPr>
            <p:ph idx="1"/>
          </p:nvPr>
        </p:nvSpPr>
        <p:spPr>
          <a:xfrm>
            <a:off x="6090579" y="2313710"/>
            <a:ext cx="5571664" cy="400385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14" name="Slide Number Placeholder 3">
            <a:extLst>
              <a:ext uri="{FF2B5EF4-FFF2-40B4-BE49-F238E27FC236}">
                <a16:creationId xmlns:a16="http://schemas.microsoft.com/office/drawing/2014/main" id="{CC40EFA2-DF55-AE0A-6BC0-1DE8D64A0CC1}"/>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15" name="Straight Connector 14">
            <a:extLst>
              <a:ext uri="{FF2B5EF4-FFF2-40B4-BE49-F238E27FC236}">
                <a16:creationId xmlns:a16="http://schemas.microsoft.com/office/drawing/2014/main" id="{41AB9748-3C65-6BD7-C3A9-F2FBCFFBF946}"/>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761586"/>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aam 7">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DD78977-66E6-B3D4-BDF0-D3A74279CBCD}"/>
              </a:ext>
            </a:extLst>
          </p:cNvPr>
          <p:cNvSpPr>
            <a:spLocks noGrp="1"/>
          </p:cNvSpPr>
          <p:nvPr>
            <p:ph type="pic" sz="quarter" idx="10"/>
          </p:nvPr>
        </p:nvSpPr>
        <p:spPr>
          <a:xfrm>
            <a:off x="766763" y="1438381"/>
            <a:ext cx="4951446" cy="4303007"/>
          </a:xfrm>
          <a:custGeom>
            <a:avLst/>
            <a:gdLst>
              <a:gd name="connsiteX0" fmla="*/ 2475723 w 4951446"/>
              <a:gd name="connsiteY0" fmla="*/ 0 h 4303007"/>
              <a:gd name="connsiteX1" fmla="*/ 3119750 w 4951446"/>
              <a:gd name="connsiteY1" fmla="*/ 527148 h 4303007"/>
              <a:gd name="connsiteX2" fmla="*/ 3402838 w 4951446"/>
              <a:gd name="connsiteY2" fmla="*/ 2139599 h 4303007"/>
              <a:gd name="connsiteX3" fmla="*/ 4705046 w 4951446"/>
              <a:gd name="connsiteY3" fmla="*/ 3115180 h 4303007"/>
              <a:gd name="connsiteX4" fmla="*/ 4881976 w 4951446"/>
              <a:gd name="connsiteY4" fmla="*/ 3933331 h 4303007"/>
              <a:gd name="connsiteX5" fmla="*/ 4129432 w 4951446"/>
              <a:gd name="connsiteY5" fmla="*/ 4281583 h 4303007"/>
              <a:gd name="connsiteX6" fmla="*/ 2475723 w 4951446"/>
              <a:gd name="connsiteY6" fmla="*/ 3518292 h 4303007"/>
              <a:gd name="connsiteX7" fmla="*/ 822015 w 4951446"/>
              <a:gd name="connsiteY7" fmla="*/ 4281583 h 4303007"/>
              <a:gd name="connsiteX8" fmla="*/ 69471 w 4951446"/>
              <a:gd name="connsiteY8" fmla="*/ 3933331 h 4303007"/>
              <a:gd name="connsiteX9" fmla="*/ 246401 w 4951446"/>
              <a:gd name="connsiteY9" fmla="*/ 3115180 h 4303007"/>
              <a:gd name="connsiteX10" fmla="*/ 1548608 w 4951446"/>
              <a:gd name="connsiteY10" fmla="*/ 2139599 h 4303007"/>
              <a:gd name="connsiteX11" fmla="*/ 1831697 w 4951446"/>
              <a:gd name="connsiteY11" fmla="*/ 527148 h 4303007"/>
              <a:gd name="connsiteX12" fmla="*/ 2475723 w 4951446"/>
              <a:gd name="connsiteY12" fmla="*/ 0 h 4303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51446" h="4303007">
                <a:moveTo>
                  <a:pt x="2475723" y="0"/>
                </a:moveTo>
                <a:cubicBezTo>
                  <a:pt x="2789480" y="0"/>
                  <a:pt x="3056055" y="217061"/>
                  <a:pt x="3119750" y="527148"/>
                </a:cubicBezTo>
                <a:cubicBezTo>
                  <a:pt x="3199958" y="899252"/>
                  <a:pt x="3334425" y="1574287"/>
                  <a:pt x="3402838" y="2139599"/>
                </a:cubicBezTo>
                <a:cubicBezTo>
                  <a:pt x="3874652" y="2454456"/>
                  <a:pt x="4410162" y="2876651"/>
                  <a:pt x="4705046" y="3115180"/>
                </a:cubicBezTo>
                <a:cubicBezTo>
                  <a:pt x="4945671" y="3308387"/>
                  <a:pt x="5021161" y="3654253"/>
                  <a:pt x="4881976" y="3933331"/>
                </a:cubicBezTo>
                <a:cubicBezTo>
                  <a:pt x="4742791" y="4217180"/>
                  <a:pt x="4433753" y="4360297"/>
                  <a:pt x="4129432" y="4281583"/>
                </a:cubicBezTo>
                <a:cubicBezTo>
                  <a:pt x="3815676" y="4200483"/>
                  <a:pt x="2947538" y="3673336"/>
                  <a:pt x="2475723" y="3518292"/>
                </a:cubicBezTo>
                <a:cubicBezTo>
                  <a:pt x="2003909" y="3673336"/>
                  <a:pt x="1135771" y="4200483"/>
                  <a:pt x="822015" y="4281583"/>
                </a:cubicBezTo>
                <a:cubicBezTo>
                  <a:pt x="517694" y="4360297"/>
                  <a:pt x="208656" y="4217180"/>
                  <a:pt x="69471" y="3933331"/>
                </a:cubicBezTo>
                <a:cubicBezTo>
                  <a:pt x="-69714" y="3654253"/>
                  <a:pt x="5776" y="3308387"/>
                  <a:pt x="246401" y="3115180"/>
                </a:cubicBezTo>
                <a:cubicBezTo>
                  <a:pt x="541285" y="2876651"/>
                  <a:pt x="1076794" y="2454456"/>
                  <a:pt x="1548608" y="2139599"/>
                </a:cubicBezTo>
                <a:cubicBezTo>
                  <a:pt x="1617021" y="1574287"/>
                  <a:pt x="1751489" y="899252"/>
                  <a:pt x="1831697" y="527148"/>
                </a:cubicBezTo>
                <a:cubicBezTo>
                  <a:pt x="1895392" y="217061"/>
                  <a:pt x="2161967" y="0"/>
                  <a:pt x="2475723" y="0"/>
                </a:cubicBezTo>
                <a:close/>
              </a:path>
            </a:pathLst>
          </a:custGeom>
          <a:solidFill>
            <a:schemeClr val="tx1"/>
          </a:solidFill>
        </p:spPr>
        <p:txBody>
          <a:bodyPr wrap="square">
            <a:noAutofit/>
          </a:bodyPr>
          <a:lstStyle/>
          <a:p>
            <a:endParaRPr lang="en-EE"/>
          </a:p>
        </p:txBody>
      </p:sp>
      <p:sp>
        <p:nvSpPr>
          <p:cNvPr id="2" name="Title 1">
            <a:extLst>
              <a:ext uri="{FF2B5EF4-FFF2-40B4-BE49-F238E27FC236}">
                <a16:creationId xmlns:a16="http://schemas.microsoft.com/office/drawing/2014/main" id="{955EE5DC-4FCC-6074-7120-F6B1D596AB51}"/>
              </a:ext>
            </a:extLst>
          </p:cNvPr>
          <p:cNvSpPr>
            <a:spLocks noGrp="1"/>
          </p:cNvSpPr>
          <p:nvPr>
            <p:ph type="title" hasCustomPrompt="1"/>
          </p:nvPr>
        </p:nvSpPr>
        <p:spPr>
          <a:xfrm>
            <a:off x="6097128" y="775600"/>
            <a:ext cx="5565115" cy="1325563"/>
          </a:xfrm>
        </p:spPr>
        <p:txBody>
          <a:bodyPr>
            <a:normAutofit/>
          </a:bodyPr>
          <a:lstStyle>
            <a:lvl1pPr>
              <a:defRPr sz="4000">
                <a:solidFill>
                  <a:schemeClr val="tx1"/>
                </a:solidFill>
              </a:defRPr>
            </a:lvl1pPr>
          </a:lstStyle>
          <a:p>
            <a:r>
              <a:rPr lang="en-US" err="1"/>
              <a:t>Pealkiri</a:t>
            </a:r>
            <a:endParaRPr lang="en-EE"/>
          </a:p>
        </p:txBody>
      </p:sp>
      <p:sp>
        <p:nvSpPr>
          <p:cNvPr id="3" name="Content Placeholder 2">
            <a:extLst>
              <a:ext uri="{FF2B5EF4-FFF2-40B4-BE49-F238E27FC236}">
                <a16:creationId xmlns:a16="http://schemas.microsoft.com/office/drawing/2014/main" id="{FF69EB2B-D397-3E6D-D3C0-12387A5D7164}"/>
              </a:ext>
            </a:extLst>
          </p:cNvPr>
          <p:cNvSpPr>
            <a:spLocks noGrp="1"/>
          </p:cNvSpPr>
          <p:nvPr>
            <p:ph idx="1"/>
          </p:nvPr>
        </p:nvSpPr>
        <p:spPr>
          <a:xfrm>
            <a:off x="6090579" y="2313710"/>
            <a:ext cx="5571664" cy="400385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14" name="Slide Number Placeholder 3">
            <a:extLst>
              <a:ext uri="{FF2B5EF4-FFF2-40B4-BE49-F238E27FC236}">
                <a16:creationId xmlns:a16="http://schemas.microsoft.com/office/drawing/2014/main" id="{CC40EFA2-DF55-AE0A-6BC0-1DE8D64A0CC1}"/>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15" name="Straight Connector 14">
            <a:extLst>
              <a:ext uri="{FF2B5EF4-FFF2-40B4-BE49-F238E27FC236}">
                <a16:creationId xmlns:a16="http://schemas.microsoft.com/office/drawing/2014/main" id="{41AB9748-3C65-6BD7-C3A9-F2FBCFFBF946}"/>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880766"/>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aam 8">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9C8D4E9-9E63-30C6-9B77-B1795CEECD95}"/>
              </a:ext>
            </a:extLst>
          </p:cNvPr>
          <p:cNvSpPr>
            <a:spLocks noGrp="1"/>
          </p:cNvSpPr>
          <p:nvPr>
            <p:ph type="pic" sz="quarter" idx="12"/>
          </p:nvPr>
        </p:nvSpPr>
        <p:spPr>
          <a:xfrm>
            <a:off x="959655" y="1500166"/>
            <a:ext cx="4513239" cy="4164462"/>
          </a:xfrm>
          <a:custGeom>
            <a:avLst/>
            <a:gdLst>
              <a:gd name="connsiteX0" fmla="*/ 274657 w 4681650"/>
              <a:gd name="connsiteY0" fmla="*/ 3511238 h 4291523"/>
              <a:gd name="connsiteX1" fmla="*/ 895756 w 4681650"/>
              <a:gd name="connsiteY1" fmla="*/ 3511238 h 4291523"/>
              <a:gd name="connsiteX2" fmla="*/ 1074726 w 4681650"/>
              <a:gd name="connsiteY2" fmla="*/ 3690208 h 4291523"/>
              <a:gd name="connsiteX3" fmla="*/ 1445070 w 4681650"/>
              <a:gd name="connsiteY3" fmla="*/ 3511238 h 4291523"/>
              <a:gd name="connsiteX4" fmla="*/ 2066169 w 4681650"/>
              <a:gd name="connsiteY4" fmla="*/ 3511238 h 4291523"/>
              <a:gd name="connsiteX5" fmla="*/ 2245139 w 4681650"/>
              <a:gd name="connsiteY5" fmla="*/ 3690208 h 4291523"/>
              <a:gd name="connsiteX6" fmla="*/ 2615482 w 4681650"/>
              <a:gd name="connsiteY6" fmla="*/ 3511238 h 4291523"/>
              <a:gd name="connsiteX7" fmla="*/ 3236581 w 4681650"/>
              <a:gd name="connsiteY7" fmla="*/ 3511238 h 4291523"/>
              <a:gd name="connsiteX8" fmla="*/ 3415551 w 4681650"/>
              <a:gd name="connsiteY8" fmla="*/ 3690208 h 4291523"/>
              <a:gd name="connsiteX9" fmla="*/ 3785895 w 4681650"/>
              <a:gd name="connsiteY9" fmla="*/ 3511238 h 4291523"/>
              <a:gd name="connsiteX10" fmla="*/ 4406993 w 4681650"/>
              <a:gd name="connsiteY10" fmla="*/ 3511238 h 4291523"/>
              <a:gd name="connsiteX11" fmla="*/ 4681650 w 4681650"/>
              <a:gd name="connsiteY11" fmla="*/ 3706306 h 4291523"/>
              <a:gd name="connsiteX12" fmla="*/ 4681650 w 4681650"/>
              <a:gd name="connsiteY12" fmla="*/ 4291513 h 4291523"/>
              <a:gd name="connsiteX13" fmla="*/ 4096444 w 4681650"/>
              <a:gd name="connsiteY13" fmla="*/ 4063282 h 4291523"/>
              <a:gd name="connsiteX14" fmla="*/ 2926031 w 4681650"/>
              <a:gd name="connsiteY14" fmla="*/ 4063282 h 4291523"/>
              <a:gd name="connsiteX15" fmla="*/ 1755619 w 4681650"/>
              <a:gd name="connsiteY15" fmla="*/ 4063282 h 4291523"/>
              <a:gd name="connsiteX16" fmla="*/ 585206 w 4681650"/>
              <a:gd name="connsiteY16" fmla="*/ 4063282 h 4291523"/>
              <a:gd name="connsiteX17" fmla="*/ 0 w 4681650"/>
              <a:gd name="connsiteY17" fmla="*/ 4291513 h 4291523"/>
              <a:gd name="connsiteX18" fmla="*/ 0 w 4681650"/>
              <a:gd name="connsiteY18" fmla="*/ 3706306 h 4291523"/>
              <a:gd name="connsiteX19" fmla="*/ 274657 w 4681650"/>
              <a:gd name="connsiteY19" fmla="*/ 3511238 h 4291523"/>
              <a:gd name="connsiteX20" fmla="*/ 274657 w 4681650"/>
              <a:gd name="connsiteY20" fmla="*/ 2340825 h 4291523"/>
              <a:gd name="connsiteX21" fmla="*/ 895756 w 4681650"/>
              <a:gd name="connsiteY21" fmla="*/ 2340825 h 4291523"/>
              <a:gd name="connsiteX22" fmla="*/ 1266099 w 4681650"/>
              <a:gd name="connsiteY22" fmla="*/ 2519796 h 4291523"/>
              <a:gd name="connsiteX23" fmla="*/ 1445070 w 4681650"/>
              <a:gd name="connsiteY23" fmla="*/ 2340825 h 4291523"/>
              <a:gd name="connsiteX24" fmla="*/ 2066169 w 4681650"/>
              <a:gd name="connsiteY24" fmla="*/ 2340825 h 4291523"/>
              <a:gd name="connsiteX25" fmla="*/ 2436512 w 4681650"/>
              <a:gd name="connsiteY25" fmla="*/ 2519796 h 4291523"/>
              <a:gd name="connsiteX26" fmla="*/ 2615482 w 4681650"/>
              <a:gd name="connsiteY26" fmla="*/ 2340825 h 4291523"/>
              <a:gd name="connsiteX27" fmla="*/ 3236580 w 4681650"/>
              <a:gd name="connsiteY27" fmla="*/ 2340825 h 4291523"/>
              <a:gd name="connsiteX28" fmla="*/ 3606924 w 4681650"/>
              <a:gd name="connsiteY28" fmla="*/ 2519796 h 4291523"/>
              <a:gd name="connsiteX29" fmla="*/ 3785895 w 4681650"/>
              <a:gd name="connsiteY29" fmla="*/ 2340825 h 4291523"/>
              <a:gd name="connsiteX30" fmla="*/ 4406993 w 4681650"/>
              <a:gd name="connsiteY30" fmla="*/ 2340825 h 4291523"/>
              <a:gd name="connsiteX31" fmla="*/ 4681650 w 4681650"/>
              <a:gd name="connsiteY31" fmla="*/ 2535894 h 4291523"/>
              <a:gd name="connsiteX32" fmla="*/ 4681650 w 4681650"/>
              <a:gd name="connsiteY32" fmla="*/ 3121100 h 4291523"/>
              <a:gd name="connsiteX33" fmla="*/ 4096444 w 4681650"/>
              <a:gd name="connsiteY33" fmla="*/ 2892870 h 4291523"/>
              <a:gd name="connsiteX34" fmla="*/ 2926031 w 4681650"/>
              <a:gd name="connsiteY34" fmla="*/ 2892870 h 4291523"/>
              <a:gd name="connsiteX35" fmla="*/ 1755619 w 4681650"/>
              <a:gd name="connsiteY35" fmla="*/ 2892870 h 4291523"/>
              <a:gd name="connsiteX36" fmla="*/ 585206 w 4681650"/>
              <a:gd name="connsiteY36" fmla="*/ 2892870 h 4291523"/>
              <a:gd name="connsiteX37" fmla="*/ 0 w 4681650"/>
              <a:gd name="connsiteY37" fmla="*/ 3121100 h 4291523"/>
              <a:gd name="connsiteX38" fmla="*/ 0 w 4681650"/>
              <a:gd name="connsiteY38" fmla="*/ 2535894 h 4291523"/>
              <a:gd name="connsiteX39" fmla="*/ 274657 w 4681650"/>
              <a:gd name="connsiteY39" fmla="*/ 2340825 h 4291523"/>
              <a:gd name="connsiteX40" fmla="*/ 274657 w 4681650"/>
              <a:gd name="connsiteY40" fmla="*/ 1170413 h 4291523"/>
              <a:gd name="connsiteX41" fmla="*/ 895756 w 4681650"/>
              <a:gd name="connsiteY41" fmla="*/ 1170413 h 4291523"/>
              <a:gd name="connsiteX42" fmla="*/ 1074726 w 4681650"/>
              <a:gd name="connsiteY42" fmla="*/ 1349383 h 4291523"/>
              <a:gd name="connsiteX43" fmla="*/ 1445070 w 4681650"/>
              <a:gd name="connsiteY43" fmla="*/ 1170413 h 4291523"/>
              <a:gd name="connsiteX44" fmla="*/ 2066169 w 4681650"/>
              <a:gd name="connsiteY44" fmla="*/ 1170413 h 4291523"/>
              <a:gd name="connsiteX45" fmla="*/ 2245139 w 4681650"/>
              <a:gd name="connsiteY45" fmla="*/ 1349383 h 4291523"/>
              <a:gd name="connsiteX46" fmla="*/ 2615482 w 4681650"/>
              <a:gd name="connsiteY46" fmla="*/ 1170413 h 4291523"/>
              <a:gd name="connsiteX47" fmla="*/ 3236581 w 4681650"/>
              <a:gd name="connsiteY47" fmla="*/ 1170413 h 4291523"/>
              <a:gd name="connsiteX48" fmla="*/ 3415551 w 4681650"/>
              <a:gd name="connsiteY48" fmla="*/ 1349383 h 4291523"/>
              <a:gd name="connsiteX49" fmla="*/ 3785895 w 4681650"/>
              <a:gd name="connsiteY49" fmla="*/ 1170413 h 4291523"/>
              <a:gd name="connsiteX50" fmla="*/ 4406993 w 4681650"/>
              <a:gd name="connsiteY50" fmla="*/ 1170413 h 4291523"/>
              <a:gd name="connsiteX51" fmla="*/ 4681650 w 4681650"/>
              <a:gd name="connsiteY51" fmla="*/ 1365481 h 4291523"/>
              <a:gd name="connsiteX52" fmla="*/ 4681650 w 4681650"/>
              <a:gd name="connsiteY52" fmla="*/ 1950688 h 4291523"/>
              <a:gd name="connsiteX53" fmla="*/ 4096444 w 4681650"/>
              <a:gd name="connsiteY53" fmla="*/ 1722457 h 4291523"/>
              <a:gd name="connsiteX54" fmla="*/ 2926031 w 4681650"/>
              <a:gd name="connsiteY54" fmla="*/ 1722457 h 4291523"/>
              <a:gd name="connsiteX55" fmla="*/ 1755619 w 4681650"/>
              <a:gd name="connsiteY55" fmla="*/ 1722457 h 4291523"/>
              <a:gd name="connsiteX56" fmla="*/ 585206 w 4681650"/>
              <a:gd name="connsiteY56" fmla="*/ 1722457 h 4291523"/>
              <a:gd name="connsiteX57" fmla="*/ 0 w 4681650"/>
              <a:gd name="connsiteY57" fmla="*/ 1950688 h 4291523"/>
              <a:gd name="connsiteX58" fmla="*/ 0 w 4681650"/>
              <a:gd name="connsiteY58" fmla="*/ 1365481 h 4291523"/>
              <a:gd name="connsiteX59" fmla="*/ 274657 w 4681650"/>
              <a:gd name="connsiteY59" fmla="*/ 1170413 h 4291523"/>
              <a:gd name="connsiteX60" fmla="*/ 274657 w 4681650"/>
              <a:gd name="connsiteY60" fmla="*/ 0 h 4291523"/>
              <a:gd name="connsiteX61" fmla="*/ 895756 w 4681650"/>
              <a:gd name="connsiteY61" fmla="*/ 0 h 4291523"/>
              <a:gd name="connsiteX62" fmla="*/ 1074726 w 4681650"/>
              <a:gd name="connsiteY62" fmla="*/ 178970 h 4291523"/>
              <a:gd name="connsiteX63" fmla="*/ 1445070 w 4681650"/>
              <a:gd name="connsiteY63" fmla="*/ 0 h 4291523"/>
              <a:gd name="connsiteX64" fmla="*/ 2066169 w 4681650"/>
              <a:gd name="connsiteY64" fmla="*/ 0 h 4291523"/>
              <a:gd name="connsiteX65" fmla="*/ 2245139 w 4681650"/>
              <a:gd name="connsiteY65" fmla="*/ 178970 h 4291523"/>
              <a:gd name="connsiteX66" fmla="*/ 2615482 w 4681650"/>
              <a:gd name="connsiteY66" fmla="*/ 0 h 4291523"/>
              <a:gd name="connsiteX67" fmla="*/ 3236581 w 4681650"/>
              <a:gd name="connsiteY67" fmla="*/ 0 h 4291523"/>
              <a:gd name="connsiteX68" fmla="*/ 3415551 w 4681650"/>
              <a:gd name="connsiteY68" fmla="*/ 178970 h 4291523"/>
              <a:gd name="connsiteX69" fmla="*/ 3785895 w 4681650"/>
              <a:gd name="connsiteY69" fmla="*/ 0 h 4291523"/>
              <a:gd name="connsiteX70" fmla="*/ 4406993 w 4681650"/>
              <a:gd name="connsiteY70" fmla="*/ 0 h 4291523"/>
              <a:gd name="connsiteX71" fmla="*/ 4681650 w 4681650"/>
              <a:gd name="connsiteY71" fmla="*/ 195069 h 4291523"/>
              <a:gd name="connsiteX72" fmla="*/ 4681650 w 4681650"/>
              <a:gd name="connsiteY72" fmla="*/ 780275 h 4291523"/>
              <a:gd name="connsiteX73" fmla="*/ 4096444 w 4681650"/>
              <a:gd name="connsiteY73" fmla="*/ 552045 h 4291523"/>
              <a:gd name="connsiteX74" fmla="*/ 2926031 w 4681650"/>
              <a:gd name="connsiteY74" fmla="*/ 552045 h 4291523"/>
              <a:gd name="connsiteX75" fmla="*/ 1755619 w 4681650"/>
              <a:gd name="connsiteY75" fmla="*/ 552045 h 4291523"/>
              <a:gd name="connsiteX76" fmla="*/ 585206 w 4681650"/>
              <a:gd name="connsiteY76" fmla="*/ 552045 h 4291523"/>
              <a:gd name="connsiteX77" fmla="*/ 0 w 4681650"/>
              <a:gd name="connsiteY77" fmla="*/ 780275 h 4291523"/>
              <a:gd name="connsiteX78" fmla="*/ 0 w 4681650"/>
              <a:gd name="connsiteY78" fmla="*/ 195069 h 4291523"/>
              <a:gd name="connsiteX79" fmla="*/ 274657 w 4681650"/>
              <a:gd name="connsiteY79" fmla="*/ 0 h 429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681650" h="4291523">
                <a:moveTo>
                  <a:pt x="274657" y="3511238"/>
                </a:moveTo>
                <a:lnTo>
                  <a:pt x="895756" y="3511238"/>
                </a:lnTo>
                <a:cubicBezTo>
                  <a:pt x="924967" y="3595085"/>
                  <a:pt x="990878" y="3660997"/>
                  <a:pt x="1074726" y="3690208"/>
                </a:cubicBezTo>
                <a:cubicBezTo>
                  <a:pt x="1226415" y="3743055"/>
                  <a:pt x="1392224" y="3662927"/>
                  <a:pt x="1445070" y="3511238"/>
                </a:cubicBezTo>
                <a:lnTo>
                  <a:pt x="2066169" y="3511238"/>
                </a:lnTo>
                <a:cubicBezTo>
                  <a:pt x="2095379" y="3595085"/>
                  <a:pt x="2161291" y="3660997"/>
                  <a:pt x="2245139" y="3690208"/>
                </a:cubicBezTo>
                <a:cubicBezTo>
                  <a:pt x="2396828" y="3743055"/>
                  <a:pt x="2562636" y="3662927"/>
                  <a:pt x="2615482" y="3511238"/>
                </a:cubicBezTo>
                <a:lnTo>
                  <a:pt x="3236581" y="3511238"/>
                </a:lnTo>
                <a:cubicBezTo>
                  <a:pt x="3265792" y="3595085"/>
                  <a:pt x="3331703" y="3660997"/>
                  <a:pt x="3415551" y="3690208"/>
                </a:cubicBezTo>
                <a:cubicBezTo>
                  <a:pt x="3567240" y="3743055"/>
                  <a:pt x="3733049" y="3662927"/>
                  <a:pt x="3785895" y="3511238"/>
                </a:cubicBezTo>
                <a:lnTo>
                  <a:pt x="4406993" y="3511238"/>
                </a:lnTo>
                <a:cubicBezTo>
                  <a:pt x="4448178" y="3627728"/>
                  <a:pt x="4558096" y="3705794"/>
                  <a:pt x="4681650" y="3706306"/>
                </a:cubicBezTo>
                <a:lnTo>
                  <a:pt x="4681650" y="4291513"/>
                </a:lnTo>
                <a:cubicBezTo>
                  <a:pt x="4464995" y="4290817"/>
                  <a:pt x="4256366" y="4209451"/>
                  <a:pt x="4096444" y="4063282"/>
                </a:cubicBezTo>
                <a:cubicBezTo>
                  <a:pt x="3765652" y="4367604"/>
                  <a:pt x="3256824" y="4367604"/>
                  <a:pt x="2926031" y="4063282"/>
                </a:cubicBezTo>
                <a:cubicBezTo>
                  <a:pt x="2595239" y="4367604"/>
                  <a:pt x="2086411" y="4367604"/>
                  <a:pt x="1755619" y="4063282"/>
                </a:cubicBezTo>
                <a:cubicBezTo>
                  <a:pt x="1424827" y="4367604"/>
                  <a:pt x="915999" y="4367604"/>
                  <a:pt x="585206" y="4063282"/>
                </a:cubicBezTo>
                <a:cubicBezTo>
                  <a:pt x="425286" y="4209451"/>
                  <a:pt x="216656" y="4290817"/>
                  <a:pt x="0" y="4291513"/>
                </a:cubicBezTo>
                <a:lnTo>
                  <a:pt x="0" y="3706306"/>
                </a:lnTo>
                <a:cubicBezTo>
                  <a:pt x="123555" y="3705794"/>
                  <a:pt x="233473" y="3627728"/>
                  <a:pt x="274657" y="3511238"/>
                </a:cubicBezTo>
                <a:close/>
                <a:moveTo>
                  <a:pt x="274657" y="2340825"/>
                </a:moveTo>
                <a:lnTo>
                  <a:pt x="895756" y="2340825"/>
                </a:lnTo>
                <a:cubicBezTo>
                  <a:pt x="948602" y="2492514"/>
                  <a:pt x="1114410" y="2572642"/>
                  <a:pt x="1266099" y="2519796"/>
                </a:cubicBezTo>
                <a:cubicBezTo>
                  <a:pt x="1349947" y="2490585"/>
                  <a:pt x="1415859" y="2424673"/>
                  <a:pt x="1445070" y="2340825"/>
                </a:cubicBezTo>
                <a:lnTo>
                  <a:pt x="2066169" y="2340825"/>
                </a:lnTo>
                <a:cubicBezTo>
                  <a:pt x="2119014" y="2492514"/>
                  <a:pt x="2284823" y="2572642"/>
                  <a:pt x="2436512" y="2519796"/>
                </a:cubicBezTo>
                <a:cubicBezTo>
                  <a:pt x="2520359" y="2490585"/>
                  <a:pt x="2586271" y="2424673"/>
                  <a:pt x="2615482" y="2340825"/>
                </a:cubicBezTo>
                <a:lnTo>
                  <a:pt x="3236580" y="2340825"/>
                </a:lnTo>
                <a:cubicBezTo>
                  <a:pt x="3289427" y="2492514"/>
                  <a:pt x="3455235" y="2572642"/>
                  <a:pt x="3606924" y="2519796"/>
                </a:cubicBezTo>
                <a:cubicBezTo>
                  <a:pt x="3690772" y="2490585"/>
                  <a:pt x="3756683" y="2424673"/>
                  <a:pt x="3785895" y="2340825"/>
                </a:cubicBezTo>
                <a:lnTo>
                  <a:pt x="4406993" y="2340825"/>
                </a:lnTo>
                <a:cubicBezTo>
                  <a:pt x="4448177" y="2457315"/>
                  <a:pt x="4558096" y="2535382"/>
                  <a:pt x="4681650" y="2535894"/>
                </a:cubicBezTo>
                <a:lnTo>
                  <a:pt x="4681650" y="3121100"/>
                </a:lnTo>
                <a:cubicBezTo>
                  <a:pt x="4464995" y="3120404"/>
                  <a:pt x="4256366" y="3039039"/>
                  <a:pt x="4096444" y="2892870"/>
                </a:cubicBezTo>
                <a:cubicBezTo>
                  <a:pt x="3765652" y="3197191"/>
                  <a:pt x="3256824" y="3197191"/>
                  <a:pt x="2926031" y="2892870"/>
                </a:cubicBezTo>
                <a:cubicBezTo>
                  <a:pt x="2595239" y="3197191"/>
                  <a:pt x="2086411" y="3197191"/>
                  <a:pt x="1755619" y="2892870"/>
                </a:cubicBezTo>
                <a:cubicBezTo>
                  <a:pt x="1424827" y="3197191"/>
                  <a:pt x="915999" y="3197191"/>
                  <a:pt x="585206" y="2892870"/>
                </a:cubicBezTo>
                <a:cubicBezTo>
                  <a:pt x="425286" y="3039039"/>
                  <a:pt x="216656" y="3120404"/>
                  <a:pt x="0" y="3121100"/>
                </a:cubicBezTo>
                <a:lnTo>
                  <a:pt x="0" y="2535894"/>
                </a:lnTo>
                <a:cubicBezTo>
                  <a:pt x="123555" y="2535382"/>
                  <a:pt x="233473" y="2457315"/>
                  <a:pt x="274657" y="2340825"/>
                </a:cubicBezTo>
                <a:close/>
                <a:moveTo>
                  <a:pt x="274657" y="1170413"/>
                </a:moveTo>
                <a:lnTo>
                  <a:pt x="895756" y="1170413"/>
                </a:lnTo>
                <a:cubicBezTo>
                  <a:pt x="924967" y="1254261"/>
                  <a:pt x="990878" y="1320172"/>
                  <a:pt x="1074726" y="1349383"/>
                </a:cubicBezTo>
                <a:cubicBezTo>
                  <a:pt x="1226415" y="1402230"/>
                  <a:pt x="1392224" y="1322102"/>
                  <a:pt x="1445070" y="1170413"/>
                </a:cubicBezTo>
                <a:lnTo>
                  <a:pt x="2066169" y="1170413"/>
                </a:lnTo>
                <a:cubicBezTo>
                  <a:pt x="2095379" y="1254261"/>
                  <a:pt x="2161291" y="1320172"/>
                  <a:pt x="2245139" y="1349383"/>
                </a:cubicBezTo>
                <a:cubicBezTo>
                  <a:pt x="2396828" y="1402230"/>
                  <a:pt x="2562636" y="1322102"/>
                  <a:pt x="2615482" y="1170413"/>
                </a:cubicBezTo>
                <a:lnTo>
                  <a:pt x="3236581" y="1170413"/>
                </a:lnTo>
                <a:cubicBezTo>
                  <a:pt x="3265792" y="1254261"/>
                  <a:pt x="3331703" y="1320172"/>
                  <a:pt x="3415551" y="1349383"/>
                </a:cubicBezTo>
                <a:cubicBezTo>
                  <a:pt x="3567240" y="1402230"/>
                  <a:pt x="3733049" y="1322102"/>
                  <a:pt x="3785895" y="1170413"/>
                </a:cubicBezTo>
                <a:lnTo>
                  <a:pt x="4406993" y="1170413"/>
                </a:lnTo>
                <a:cubicBezTo>
                  <a:pt x="4448178" y="1286903"/>
                  <a:pt x="4558096" y="1364970"/>
                  <a:pt x="4681650" y="1365481"/>
                </a:cubicBezTo>
                <a:lnTo>
                  <a:pt x="4681650" y="1950688"/>
                </a:lnTo>
                <a:cubicBezTo>
                  <a:pt x="4464995" y="1949992"/>
                  <a:pt x="4256366" y="1868625"/>
                  <a:pt x="4096444" y="1722457"/>
                </a:cubicBezTo>
                <a:cubicBezTo>
                  <a:pt x="3765652" y="2026779"/>
                  <a:pt x="3256824" y="2026779"/>
                  <a:pt x="2926031" y="1722457"/>
                </a:cubicBezTo>
                <a:cubicBezTo>
                  <a:pt x="2595239" y="2026779"/>
                  <a:pt x="2086411" y="2026779"/>
                  <a:pt x="1755619" y="1722457"/>
                </a:cubicBezTo>
                <a:cubicBezTo>
                  <a:pt x="1424827" y="2026779"/>
                  <a:pt x="915999" y="2026779"/>
                  <a:pt x="585206" y="1722457"/>
                </a:cubicBezTo>
                <a:cubicBezTo>
                  <a:pt x="425286" y="1868625"/>
                  <a:pt x="216656" y="1949992"/>
                  <a:pt x="0" y="1950688"/>
                </a:cubicBezTo>
                <a:lnTo>
                  <a:pt x="0" y="1365481"/>
                </a:lnTo>
                <a:cubicBezTo>
                  <a:pt x="123555" y="1364970"/>
                  <a:pt x="233473" y="1286903"/>
                  <a:pt x="274657" y="1170413"/>
                </a:cubicBezTo>
                <a:close/>
                <a:moveTo>
                  <a:pt x="274657" y="0"/>
                </a:moveTo>
                <a:lnTo>
                  <a:pt x="895756" y="0"/>
                </a:lnTo>
                <a:cubicBezTo>
                  <a:pt x="924967" y="83848"/>
                  <a:pt x="990878" y="149760"/>
                  <a:pt x="1074726" y="178970"/>
                </a:cubicBezTo>
                <a:cubicBezTo>
                  <a:pt x="1226415" y="231817"/>
                  <a:pt x="1392224" y="151689"/>
                  <a:pt x="1445070" y="0"/>
                </a:cubicBezTo>
                <a:lnTo>
                  <a:pt x="2066169" y="0"/>
                </a:lnTo>
                <a:cubicBezTo>
                  <a:pt x="2095379" y="83848"/>
                  <a:pt x="2161291" y="149760"/>
                  <a:pt x="2245139" y="178970"/>
                </a:cubicBezTo>
                <a:cubicBezTo>
                  <a:pt x="2396828" y="231817"/>
                  <a:pt x="2562636" y="151689"/>
                  <a:pt x="2615482" y="0"/>
                </a:cubicBezTo>
                <a:lnTo>
                  <a:pt x="3236581" y="0"/>
                </a:lnTo>
                <a:cubicBezTo>
                  <a:pt x="3265792" y="83848"/>
                  <a:pt x="3331703" y="149760"/>
                  <a:pt x="3415551" y="178970"/>
                </a:cubicBezTo>
                <a:cubicBezTo>
                  <a:pt x="3567240" y="231817"/>
                  <a:pt x="3733049" y="151689"/>
                  <a:pt x="3785895" y="0"/>
                </a:cubicBezTo>
                <a:lnTo>
                  <a:pt x="4406993" y="0"/>
                </a:lnTo>
                <a:cubicBezTo>
                  <a:pt x="4448178" y="116490"/>
                  <a:pt x="4558096" y="194556"/>
                  <a:pt x="4681650" y="195069"/>
                </a:cubicBezTo>
                <a:lnTo>
                  <a:pt x="4681650" y="780275"/>
                </a:lnTo>
                <a:cubicBezTo>
                  <a:pt x="4464995" y="779579"/>
                  <a:pt x="4256366" y="698213"/>
                  <a:pt x="4096444" y="552045"/>
                </a:cubicBezTo>
                <a:cubicBezTo>
                  <a:pt x="3765652" y="856366"/>
                  <a:pt x="3256824" y="856366"/>
                  <a:pt x="2926031" y="552045"/>
                </a:cubicBezTo>
                <a:cubicBezTo>
                  <a:pt x="2595239" y="856366"/>
                  <a:pt x="2086411" y="856366"/>
                  <a:pt x="1755619" y="552045"/>
                </a:cubicBezTo>
                <a:cubicBezTo>
                  <a:pt x="1424827" y="856366"/>
                  <a:pt x="915999" y="856366"/>
                  <a:pt x="585206" y="552045"/>
                </a:cubicBezTo>
                <a:cubicBezTo>
                  <a:pt x="425286" y="698213"/>
                  <a:pt x="216656" y="779579"/>
                  <a:pt x="0" y="780275"/>
                </a:cubicBezTo>
                <a:lnTo>
                  <a:pt x="0" y="195069"/>
                </a:lnTo>
                <a:cubicBezTo>
                  <a:pt x="123555" y="194556"/>
                  <a:pt x="233473" y="116490"/>
                  <a:pt x="274657" y="0"/>
                </a:cubicBezTo>
                <a:close/>
              </a:path>
            </a:pathLst>
          </a:custGeom>
          <a:solidFill>
            <a:schemeClr val="tx1"/>
          </a:solidFill>
        </p:spPr>
        <p:txBody>
          <a:bodyPr wrap="square">
            <a:noAutofit/>
          </a:bodyPr>
          <a:lstStyle/>
          <a:p>
            <a:endParaRPr lang="en-EE"/>
          </a:p>
        </p:txBody>
      </p:sp>
      <p:sp>
        <p:nvSpPr>
          <p:cNvPr id="2" name="Title 1">
            <a:extLst>
              <a:ext uri="{FF2B5EF4-FFF2-40B4-BE49-F238E27FC236}">
                <a16:creationId xmlns:a16="http://schemas.microsoft.com/office/drawing/2014/main" id="{955EE5DC-4FCC-6074-7120-F6B1D596AB51}"/>
              </a:ext>
            </a:extLst>
          </p:cNvPr>
          <p:cNvSpPr>
            <a:spLocks noGrp="1"/>
          </p:cNvSpPr>
          <p:nvPr>
            <p:ph type="title" hasCustomPrompt="1"/>
          </p:nvPr>
        </p:nvSpPr>
        <p:spPr>
          <a:xfrm>
            <a:off x="6097128" y="775600"/>
            <a:ext cx="5565115" cy="1325563"/>
          </a:xfrm>
        </p:spPr>
        <p:txBody>
          <a:bodyPr>
            <a:normAutofit/>
          </a:bodyPr>
          <a:lstStyle>
            <a:lvl1pPr>
              <a:defRPr sz="4000">
                <a:solidFill>
                  <a:schemeClr val="tx1"/>
                </a:solidFill>
              </a:defRPr>
            </a:lvl1pPr>
          </a:lstStyle>
          <a:p>
            <a:r>
              <a:rPr lang="en-US" err="1"/>
              <a:t>Pealkiri</a:t>
            </a:r>
            <a:endParaRPr lang="en-EE"/>
          </a:p>
        </p:txBody>
      </p:sp>
      <p:sp>
        <p:nvSpPr>
          <p:cNvPr id="3" name="Content Placeholder 2">
            <a:extLst>
              <a:ext uri="{FF2B5EF4-FFF2-40B4-BE49-F238E27FC236}">
                <a16:creationId xmlns:a16="http://schemas.microsoft.com/office/drawing/2014/main" id="{FF69EB2B-D397-3E6D-D3C0-12387A5D7164}"/>
              </a:ext>
            </a:extLst>
          </p:cNvPr>
          <p:cNvSpPr>
            <a:spLocks noGrp="1"/>
          </p:cNvSpPr>
          <p:nvPr>
            <p:ph idx="1"/>
          </p:nvPr>
        </p:nvSpPr>
        <p:spPr>
          <a:xfrm>
            <a:off x="6090579" y="2313710"/>
            <a:ext cx="5571664" cy="400385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14" name="Slide Number Placeholder 3">
            <a:extLst>
              <a:ext uri="{FF2B5EF4-FFF2-40B4-BE49-F238E27FC236}">
                <a16:creationId xmlns:a16="http://schemas.microsoft.com/office/drawing/2014/main" id="{CC40EFA2-DF55-AE0A-6BC0-1DE8D64A0CC1}"/>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15" name="Straight Connector 14">
            <a:extLst>
              <a:ext uri="{FF2B5EF4-FFF2-40B4-BE49-F238E27FC236}">
                <a16:creationId xmlns:a16="http://schemas.microsoft.com/office/drawing/2014/main" id="{41AB9748-3C65-6BD7-C3A9-F2FBCFFBF946}"/>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007029"/>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aam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EE5DC-4FCC-6074-7120-F6B1D596AB51}"/>
              </a:ext>
            </a:extLst>
          </p:cNvPr>
          <p:cNvSpPr>
            <a:spLocks noGrp="1"/>
          </p:cNvSpPr>
          <p:nvPr>
            <p:ph type="title" hasCustomPrompt="1"/>
          </p:nvPr>
        </p:nvSpPr>
        <p:spPr>
          <a:xfrm>
            <a:off x="6097128" y="775600"/>
            <a:ext cx="5565115" cy="1325563"/>
          </a:xfrm>
        </p:spPr>
        <p:txBody>
          <a:bodyPr>
            <a:normAutofit/>
          </a:bodyPr>
          <a:lstStyle>
            <a:lvl1pPr>
              <a:defRPr sz="4000">
                <a:solidFill>
                  <a:schemeClr val="tx1"/>
                </a:solidFill>
              </a:defRPr>
            </a:lvl1pPr>
          </a:lstStyle>
          <a:p>
            <a:r>
              <a:rPr lang="en-US" err="1"/>
              <a:t>Pealkiri</a:t>
            </a:r>
            <a:endParaRPr lang="en-EE"/>
          </a:p>
        </p:txBody>
      </p:sp>
      <p:sp>
        <p:nvSpPr>
          <p:cNvPr id="3" name="Content Placeholder 2">
            <a:extLst>
              <a:ext uri="{FF2B5EF4-FFF2-40B4-BE49-F238E27FC236}">
                <a16:creationId xmlns:a16="http://schemas.microsoft.com/office/drawing/2014/main" id="{FF69EB2B-D397-3E6D-D3C0-12387A5D7164}"/>
              </a:ext>
            </a:extLst>
          </p:cNvPr>
          <p:cNvSpPr>
            <a:spLocks noGrp="1"/>
          </p:cNvSpPr>
          <p:nvPr>
            <p:ph idx="1"/>
          </p:nvPr>
        </p:nvSpPr>
        <p:spPr>
          <a:xfrm>
            <a:off x="6090579" y="2313710"/>
            <a:ext cx="5571664" cy="400385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14" name="Slide Number Placeholder 3">
            <a:extLst>
              <a:ext uri="{FF2B5EF4-FFF2-40B4-BE49-F238E27FC236}">
                <a16:creationId xmlns:a16="http://schemas.microsoft.com/office/drawing/2014/main" id="{CC40EFA2-DF55-AE0A-6BC0-1DE8D64A0CC1}"/>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15" name="Straight Connector 14">
            <a:extLst>
              <a:ext uri="{FF2B5EF4-FFF2-40B4-BE49-F238E27FC236}">
                <a16:creationId xmlns:a16="http://schemas.microsoft.com/office/drawing/2014/main" id="{41AB9748-3C65-6BD7-C3A9-F2FBCFFBF946}"/>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icture Placeholder 48">
            <a:extLst>
              <a:ext uri="{FF2B5EF4-FFF2-40B4-BE49-F238E27FC236}">
                <a16:creationId xmlns:a16="http://schemas.microsoft.com/office/drawing/2014/main" id="{2A9600F7-C5ED-1F84-9997-5E42D81369CD}"/>
              </a:ext>
            </a:extLst>
          </p:cNvPr>
          <p:cNvSpPr>
            <a:spLocks noGrp="1"/>
          </p:cNvSpPr>
          <p:nvPr>
            <p:ph type="pic" sz="quarter" idx="10"/>
          </p:nvPr>
        </p:nvSpPr>
        <p:spPr>
          <a:xfrm>
            <a:off x="956017" y="1358194"/>
            <a:ext cx="4472010" cy="4472917"/>
          </a:xfrm>
          <a:custGeom>
            <a:avLst/>
            <a:gdLst>
              <a:gd name="connsiteX0" fmla="*/ 4472010 w 4472010"/>
              <a:gd name="connsiteY0" fmla="*/ 0 h 4472917"/>
              <a:gd name="connsiteX1" fmla="*/ 4463450 w 4472010"/>
              <a:gd name="connsiteY1" fmla="*/ 220762 h 4472917"/>
              <a:gd name="connsiteX2" fmla="*/ 3434497 w 4472010"/>
              <a:gd name="connsiteY2" fmla="*/ 3884492 h 4472917"/>
              <a:gd name="connsiteX3" fmla="*/ 739606 w 4472010"/>
              <a:gd name="connsiteY3" fmla="*/ 4020602 h 4472917"/>
              <a:gd name="connsiteX4" fmla="*/ 452454 w 4472010"/>
              <a:gd name="connsiteY4" fmla="*/ 3733735 h 4472917"/>
              <a:gd name="connsiteX5" fmla="*/ 587803 w 4472010"/>
              <a:gd name="connsiteY5" fmla="*/ 1038940 h 4472917"/>
              <a:gd name="connsiteX6" fmla="*/ 4251439 w 4472010"/>
              <a:gd name="connsiteY6" fmla="*/ 9702 h 447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2010" h="4472917">
                <a:moveTo>
                  <a:pt x="4472010" y="0"/>
                </a:moveTo>
                <a:lnTo>
                  <a:pt x="4463450" y="220762"/>
                </a:lnTo>
                <a:cubicBezTo>
                  <a:pt x="4459170" y="332522"/>
                  <a:pt x="4345127" y="2973862"/>
                  <a:pt x="3434497" y="3884492"/>
                </a:cubicBezTo>
                <a:cubicBezTo>
                  <a:pt x="2703729" y="4613548"/>
                  <a:pt x="1540188" y="4672329"/>
                  <a:pt x="739606" y="4020602"/>
                </a:cubicBezTo>
                <a:lnTo>
                  <a:pt x="452454" y="3733735"/>
                </a:lnTo>
                <a:cubicBezTo>
                  <a:pt x="-199178" y="2933439"/>
                  <a:pt x="-140777" y="1769993"/>
                  <a:pt x="587803" y="1038940"/>
                </a:cubicBezTo>
                <a:cubicBezTo>
                  <a:pt x="1480646" y="146096"/>
                  <a:pt x="4138823" y="15028"/>
                  <a:pt x="4251439" y="9702"/>
                </a:cubicBezTo>
                <a:close/>
              </a:path>
            </a:pathLst>
          </a:custGeom>
          <a:solidFill>
            <a:schemeClr val="tx1"/>
          </a:solidFill>
        </p:spPr>
        <p:txBody>
          <a:bodyPr wrap="square">
            <a:noAutofit/>
          </a:bodyPr>
          <a:lstStyle/>
          <a:p>
            <a:endParaRPr lang="en-EE"/>
          </a:p>
        </p:txBody>
      </p:sp>
    </p:spTree>
    <p:extLst>
      <p:ext uri="{BB962C8B-B14F-4D97-AF65-F5344CB8AC3E}">
        <p14:creationId xmlns:p14="http://schemas.microsoft.com/office/powerpoint/2010/main" val="3128180695"/>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aam 10">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220948E7-CE7B-344F-B087-A681706923CE}"/>
              </a:ext>
            </a:extLst>
          </p:cNvPr>
          <p:cNvSpPr>
            <a:spLocks noGrp="1"/>
          </p:cNvSpPr>
          <p:nvPr>
            <p:ph type="pic" sz="quarter" idx="12"/>
          </p:nvPr>
        </p:nvSpPr>
        <p:spPr>
          <a:xfrm>
            <a:off x="1099239" y="1463095"/>
            <a:ext cx="4234071" cy="4234485"/>
          </a:xfrm>
          <a:custGeom>
            <a:avLst/>
            <a:gdLst>
              <a:gd name="connsiteX0" fmla="*/ 2116622 w 4234071"/>
              <a:gd name="connsiteY0" fmla="*/ 0 h 4234485"/>
              <a:gd name="connsiteX1" fmla="*/ 2442861 w 4234071"/>
              <a:gd name="connsiteY1" fmla="*/ 112881 h 4234485"/>
              <a:gd name="connsiteX2" fmla="*/ 3527841 w 4234071"/>
              <a:gd name="connsiteY2" fmla="*/ 962176 h 4234485"/>
              <a:gd name="connsiteX3" fmla="*/ 3527841 w 4234071"/>
              <a:gd name="connsiteY3" fmla="*/ 351048 h 4234485"/>
              <a:gd name="connsiteX4" fmla="*/ 3880956 w 4234071"/>
              <a:gd name="connsiteY4" fmla="*/ 351048 h 4234485"/>
              <a:gd name="connsiteX5" fmla="*/ 3880956 w 4234071"/>
              <a:gd name="connsiteY5" fmla="*/ 1233421 h 4234485"/>
              <a:gd name="connsiteX6" fmla="*/ 3874340 w 4234071"/>
              <a:gd name="connsiteY6" fmla="*/ 1233421 h 4234485"/>
              <a:gd name="connsiteX7" fmla="*/ 4030637 w 4234071"/>
              <a:gd name="connsiteY7" fmla="*/ 1355812 h 4234485"/>
              <a:gd name="connsiteX8" fmla="*/ 4234071 w 4234071"/>
              <a:gd name="connsiteY8" fmla="*/ 1772604 h 4234485"/>
              <a:gd name="connsiteX9" fmla="*/ 4234071 w 4234071"/>
              <a:gd name="connsiteY9" fmla="*/ 4234485 h 4234485"/>
              <a:gd name="connsiteX10" fmla="*/ 0 w 4234071"/>
              <a:gd name="connsiteY10" fmla="*/ 4234485 h 4234485"/>
              <a:gd name="connsiteX11" fmla="*/ 0 w 4234071"/>
              <a:gd name="connsiteY11" fmla="*/ 1772604 h 4234485"/>
              <a:gd name="connsiteX12" fmla="*/ 202607 w 4234071"/>
              <a:gd name="connsiteY12" fmla="*/ 1354986 h 4234485"/>
              <a:gd name="connsiteX13" fmla="*/ 1790384 w 4234071"/>
              <a:gd name="connsiteY13" fmla="*/ 112881 h 4234485"/>
              <a:gd name="connsiteX14" fmla="*/ 2116622 w 4234071"/>
              <a:gd name="connsiteY14" fmla="*/ 0 h 423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4071" h="4234485">
                <a:moveTo>
                  <a:pt x="2116622" y="0"/>
                </a:moveTo>
                <a:cubicBezTo>
                  <a:pt x="2231777" y="0"/>
                  <a:pt x="2346933" y="37627"/>
                  <a:pt x="2442861" y="112881"/>
                </a:cubicBezTo>
                <a:lnTo>
                  <a:pt x="3527841" y="962176"/>
                </a:lnTo>
                <a:lnTo>
                  <a:pt x="3527841" y="351048"/>
                </a:lnTo>
                <a:lnTo>
                  <a:pt x="3880956" y="351048"/>
                </a:lnTo>
                <a:lnTo>
                  <a:pt x="3880956" y="1233421"/>
                </a:lnTo>
                <a:lnTo>
                  <a:pt x="3874340" y="1233421"/>
                </a:lnTo>
                <a:lnTo>
                  <a:pt x="4030637" y="1355812"/>
                </a:lnTo>
                <a:cubicBezTo>
                  <a:pt x="4159644" y="1456702"/>
                  <a:pt x="4234071" y="1608037"/>
                  <a:pt x="4234071" y="1772604"/>
                </a:cubicBezTo>
                <a:lnTo>
                  <a:pt x="4234071" y="4234485"/>
                </a:lnTo>
                <a:lnTo>
                  <a:pt x="0" y="4234485"/>
                </a:lnTo>
                <a:lnTo>
                  <a:pt x="0" y="1772604"/>
                </a:lnTo>
                <a:cubicBezTo>
                  <a:pt x="0" y="1608864"/>
                  <a:pt x="74427" y="1456702"/>
                  <a:pt x="202607" y="1354986"/>
                </a:cubicBezTo>
                <a:lnTo>
                  <a:pt x="1790384" y="112881"/>
                </a:lnTo>
                <a:cubicBezTo>
                  <a:pt x="1886312" y="37627"/>
                  <a:pt x="2001467" y="0"/>
                  <a:pt x="2116622" y="0"/>
                </a:cubicBezTo>
                <a:close/>
              </a:path>
            </a:pathLst>
          </a:custGeom>
          <a:solidFill>
            <a:schemeClr val="tx1"/>
          </a:solidFill>
        </p:spPr>
        <p:txBody>
          <a:bodyPr wrap="square">
            <a:noAutofit/>
          </a:bodyPr>
          <a:lstStyle/>
          <a:p>
            <a:endParaRPr lang="en-EE"/>
          </a:p>
        </p:txBody>
      </p:sp>
      <p:sp>
        <p:nvSpPr>
          <p:cNvPr id="2" name="Title 1">
            <a:extLst>
              <a:ext uri="{FF2B5EF4-FFF2-40B4-BE49-F238E27FC236}">
                <a16:creationId xmlns:a16="http://schemas.microsoft.com/office/drawing/2014/main" id="{955EE5DC-4FCC-6074-7120-F6B1D596AB51}"/>
              </a:ext>
            </a:extLst>
          </p:cNvPr>
          <p:cNvSpPr>
            <a:spLocks noGrp="1"/>
          </p:cNvSpPr>
          <p:nvPr>
            <p:ph type="title" hasCustomPrompt="1"/>
          </p:nvPr>
        </p:nvSpPr>
        <p:spPr>
          <a:xfrm>
            <a:off x="6097128" y="775600"/>
            <a:ext cx="5565115" cy="1325563"/>
          </a:xfrm>
        </p:spPr>
        <p:txBody>
          <a:bodyPr>
            <a:normAutofit/>
          </a:bodyPr>
          <a:lstStyle>
            <a:lvl1pPr>
              <a:defRPr sz="4000">
                <a:solidFill>
                  <a:schemeClr val="tx1"/>
                </a:solidFill>
              </a:defRPr>
            </a:lvl1pPr>
          </a:lstStyle>
          <a:p>
            <a:r>
              <a:rPr lang="en-US" err="1"/>
              <a:t>Pealkiri</a:t>
            </a:r>
            <a:endParaRPr lang="en-EE"/>
          </a:p>
        </p:txBody>
      </p:sp>
      <p:sp>
        <p:nvSpPr>
          <p:cNvPr id="3" name="Content Placeholder 2">
            <a:extLst>
              <a:ext uri="{FF2B5EF4-FFF2-40B4-BE49-F238E27FC236}">
                <a16:creationId xmlns:a16="http://schemas.microsoft.com/office/drawing/2014/main" id="{FF69EB2B-D397-3E6D-D3C0-12387A5D7164}"/>
              </a:ext>
            </a:extLst>
          </p:cNvPr>
          <p:cNvSpPr>
            <a:spLocks noGrp="1"/>
          </p:cNvSpPr>
          <p:nvPr>
            <p:ph idx="1"/>
          </p:nvPr>
        </p:nvSpPr>
        <p:spPr>
          <a:xfrm>
            <a:off x="6090579" y="2313710"/>
            <a:ext cx="5571664" cy="400385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14" name="Slide Number Placeholder 3">
            <a:extLst>
              <a:ext uri="{FF2B5EF4-FFF2-40B4-BE49-F238E27FC236}">
                <a16:creationId xmlns:a16="http://schemas.microsoft.com/office/drawing/2014/main" id="{CC40EFA2-DF55-AE0A-6BC0-1DE8D64A0CC1}"/>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15" name="Straight Connector 14">
            <a:extLst>
              <a:ext uri="{FF2B5EF4-FFF2-40B4-BE49-F238E27FC236}">
                <a16:creationId xmlns:a16="http://schemas.microsoft.com/office/drawing/2014/main" id="{41AB9748-3C65-6BD7-C3A9-F2FBCFFBF946}"/>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5190305"/>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aam 11">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104E27F-2680-58CF-D591-B036BE1347BD}"/>
              </a:ext>
            </a:extLst>
          </p:cNvPr>
          <p:cNvSpPr>
            <a:spLocks noGrp="1"/>
          </p:cNvSpPr>
          <p:nvPr>
            <p:ph type="pic" sz="quarter" idx="12"/>
          </p:nvPr>
        </p:nvSpPr>
        <p:spPr>
          <a:xfrm>
            <a:off x="991304" y="1438381"/>
            <a:ext cx="4449941" cy="4264526"/>
          </a:xfrm>
          <a:custGeom>
            <a:avLst/>
            <a:gdLst>
              <a:gd name="connsiteX0" fmla="*/ 2900059 w 4094201"/>
              <a:gd name="connsiteY0" fmla="*/ 3411835 h 3923609"/>
              <a:gd name="connsiteX1" fmla="*/ 3582426 w 4094201"/>
              <a:gd name="connsiteY1" fmla="*/ 3411835 h 3923609"/>
              <a:gd name="connsiteX2" fmla="*/ 3582426 w 4094201"/>
              <a:gd name="connsiteY2" fmla="*/ 3923609 h 3923609"/>
              <a:gd name="connsiteX3" fmla="*/ 2900059 w 4094201"/>
              <a:gd name="connsiteY3" fmla="*/ 3923609 h 3923609"/>
              <a:gd name="connsiteX4" fmla="*/ 511776 w 4094201"/>
              <a:gd name="connsiteY4" fmla="*/ 3411835 h 3923609"/>
              <a:gd name="connsiteX5" fmla="*/ 1194142 w 4094201"/>
              <a:gd name="connsiteY5" fmla="*/ 3411835 h 3923609"/>
              <a:gd name="connsiteX6" fmla="*/ 1194142 w 4094201"/>
              <a:gd name="connsiteY6" fmla="*/ 3923609 h 3923609"/>
              <a:gd name="connsiteX7" fmla="*/ 511776 w 4094201"/>
              <a:gd name="connsiteY7" fmla="*/ 3923609 h 3923609"/>
              <a:gd name="connsiteX8" fmla="*/ 3241243 w 4094201"/>
              <a:gd name="connsiteY8" fmla="*/ 2388284 h 3923609"/>
              <a:gd name="connsiteX9" fmla="*/ 3070651 w 4094201"/>
              <a:gd name="connsiteY9" fmla="*/ 2558876 h 3923609"/>
              <a:gd name="connsiteX10" fmla="*/ 3241243 w 4094201"/>
              <a:gd name="connsiteY10" fmla="*/ 2729467 h 3923609"/>
              <a:gd name="connsiteX11" fmla="*/ 3411835 w 4094201"/>
              <a:gd name="connsiteY11" fmla="*/ 2558876 h 3923609"/>
              <a:gd name="connsiteX12" fmla="*/ 3241243 w 4094201"/>
              <a:gd name="connsiteY12" fmla="*/ 2388284 h 3923609"/>
              <a:gd name="connsiteX13" fmla="*/ 852958 w 4094201"/>
              <a:gd name="connsiteY13" fmla="*/ 2388284 h 3923609"/>
              <a:gd name="connsiteX14" fmla="*/ 682368 w 4094201"/>
              <a:gd name="connsiteY14" fmla="*/ 2558876 h 3923609"/>
              <a:gd name="connsiteX15" fmla="*/ 852958 w 4094201"/>
              <a:gd name="connsiteY15" fmla="*/ 2729467 h 3923609"/>
              <a:gd name="connsiteX16" fmla="*/ 1023550 w 4094201"/>
              <a:gd name="connsiteY16" fmla="*/ 2558876 h 3923609"/>
              <a:gd name="connsiteX17" fmla="*/ 852958 w 4094201"/>
              <a:gd name="connsiteY17" fmla="*/ 2388284 h 3923609"/>
              <a:gd name="connsiteX18" fmla="*/ 59025 w 4094201"/>
              <a:gd name="connsiteY18" fmla="*/ 2047101 h 3923609"/>
              <a:gd name="connsiteX19" fmla="*/ 4035176 w 4094201"/>
              <a:gd name="connsiteY19" fmla="*/ 2047101 h 3923609"/>
              <a:gd name="connsiteX20" fmla="*/ 4094201 w 4094201"/>
              <a:gd name="connsiteY20" fmla="*/ 2734927 h 3923609"/>
              <a:gd name="connsiteX21" fmla="*/ 4094201 w 4094201"/>
              <a:gd name="connsiteY21" fmla="*/ 3070651 h 3923609"/>
              <a:gd name="connsiteX22" fmla="*/ 0 w 4094201"/>
              <a:gd name="connsiteY22" fmla="*/ 3070651 h 3923609"/>
              <a:gd name="connsiteX23" fmla="*/ 0 w 4094201"/>
              <a:gd name="connsiteY23" fmla="*/ 2734927 h 3923609"/>
              <a:gd name="connsiteX24" fmla="*/ 59025 w 4094201"/>
              <a:gd name="connsiteY24" fmla="*/ 2047101 h 3923609"/>
              <a:gd name="connsiteX25" fmla="*/ 1091787 w 4094201"/>
              <a:gd name="connsiteY25" fmla="*/ 0 h 3923609"/>
              <a:gd name="connsiteX26" fmla="*/ 3002414 w 4094201"/>
              <a:gd name="connsiteY26" fmla="*/ 0 h 3923609"/>
              <a:gd name="connsiteX27" fmla="*/ 3483141 w 4094201"/>
              <a:gd name="connsiteY27" fmla="*/ 336919 h 3923609"/>
              <a:gd name="connsiteX28" fmla="*/ 3848890 w 4094201"/>
              <a:gd name="connsiteY28" fmla="*/ 1342387 h 3923609"/>
              <a:gd name="connsiteX29" fmla="*/ 3961310 w 4094201"/>
              <a:gd name="connsiteY29" fmla="*/ 1705917 h 3923609"/>
              <a:gd name="connsiteX30" fmla="*/ 132891 w 4094201"/>
              <a:gd name="connsiteY30" fmla="*/ 1705917 h 3923609"/>
              <a:gd name="connsiteX31" fmla="*/ 245311 w 4094201"/>
              <a:gd name="connsiteY31" fmla="*/ 1342387 h 3923609"/>
              <a:gd name="connsiteX32" fmla="*/ 611060 w 4094201"/>
              <a:gd name="connsiteY32" fmla="*/ 336919 h 3923609"/>
              <a:gd name="connsiteX33" fmla="*/ 1091787 w 4094201"/>
              <a:gd name="connsiteY33" fmla="*/ 0 h 392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94201" h="3923609">
                <a:moveTo>
                  <a:pt x="2900059" y="3411835"/>
                </a:moveTo>
                <a:lnTo>
                  <a:pt x="3582426" y="3411835"/>
                </a:lnTo>
                <a:lnTo>
                  <a:pt x="3582426" y="3923609"/>
                </a:lnTo>
                <a:lnTo>
                  <a:pt x="2900059" y="3923609"/>
                </a:lnTo>
                <a:close/>
                <a:moveTo>
                  <a:pt x="511776" y="3411835"/>
                </a:moveTo>
                <a:lnTo>
                  <a:pt x="1194142" y="3411835"/>
                </a:lnTo>
                <a:lnTo>
                  <a:pt x="1194142" y="3923609"/>
                </a:lnTo>
                <a:lnTo>
                  <a:pt x="511776" y="3923609"/>
                </a:lnTo>
                <a:close/>
                <a:moveTo>
                  <a:pt x="3241243" y="2388284"/>
                </a:moveTo>
                <a:cubicBezTo>
                  <a:pt x="3147028" y="2388284"/>
                  <a:pt x="3070651" y="2464660"/>
                  <a:pt x="3070651" y="2558876"/>
                </a:cubicBezTo>
                <a:cubicBezTo>
                  <a:pt x="3070651" y="2653091"/>
                  <a:pt x="3147028" y="2729467"/>
                  <a:pt x="3241243" y="2729467"/>
                </a:cubicBezTo>
                <a:cubicBezTo>
                  <a:pt x="3335458" y="2729467"/>
                  <a:pt x="3411835" y="2653091"/>
                  <a:pt x="3411835" y="2558876"/>
                </a:cubicBezTo>
                <a:cubicBezTo>
                  <a:pt x="3411835" y="2464660"/>
                  <a:pt x="3335458" y="2388284"/>
                  <a:pt x="3241243" y="2388284"/>
                </a:cubicBezTo>
                <a:close/>
                <a:moveTo>
                  <a:pt x="852958" y="2388284"/>
                </a:moveTo>
                <a:cubicBezTo>
                  <a:pt x="758743" y="2388284"/>
                  <a:pt x="682368" y="2464660"/>
                  <a:pt x="682368" y="2558876"/>
                </a:cubicBezTo>
                <a:cubicBezTo>
                  <a:pt x="682368" y="2653091"/>
                  <a:pt x="758743" y="2729467"/>
                  <a:pt x="852958" y="2729467"/>
                </a:cubicBezTo>
                <a:cubicBezTo>
                  <a:pt x="947174" y="2729467"/>
                  <a:pt x="1023550" y="2653091"/>
                  <a:pt x="1023550" y="2558876"/>
                </a:cubicBezTo>
                <a:cubicBezTo>
                  <a:pt x="1023550" y="2464660"/>
                  <a:pt x="947174" y="2388284"/>
                  <a:pt x="852958" y="2388284"/>
                </a:cubicBezTo>
                <a:close/>
                <a:moveTo>
                  <a:pt x="59025" y="2047101"/>
                </a:moveTo>
                <a:lnTo>
                  <a:pt x="4035176" y="2047101"/>
                </a:lnTo>
                <a:cubicBezTo>
                  <a:pt x="4074262" y="2274295"/>
                  <a:pt x="4094007" y="2504395"/>
                  <a:pt x="4094201" y="2734927"/>
                </a:cubicBezTo>
                <a:lnTo>
                  <a:pt x="4094201" y="3070651"/>
                </a:lnTo>
                <a:lnTo>
                  <a:pt x="0" y="3070651"/>
                </a:lnTo>
                <a:lnTo>
                  <a:pt x="0" y="2734927"/>
                </a:lnTo>
                <a:cubicBezTo>
                  <a:pt x="195" y="2504395"/>
                  <a:pt x="19939" y="2274295"/>
                  <a:pt x="59025" y="2047101"/>
                </a:cubicBezTo>
                <a:close/>
                <a:moveTo>
                  <a:pt x="1091787" y="0"/>
                </a:moveTo>
                <a:lnTo>
                  <a:pt x="3002414" y="0"/>
                </a:lnTo>
                <a:cubicBezTo>
                  <a:pt x="3217431" y="455"/>
                  <a:pt x="3409348" y="134960"/>
                  <a:pt x="3483141" y="336919"/>
                </a:cubicBezTo>
                <a:lnTo>
                  <a:pt x="3848890" y="1342387"/>
                </a:lnTo>
                <a:cubicBezTo>
                  <a:pt x="3893073" y="1462142"/>
                  <a:pt x="3929240" y="1583432"/>
                  <a:pt x="3961310" y="1705917"/>
                </a:cubicBezTo>
                <a:lnTo>
                  <a:pt x="132891" y="1705917"/>
                </a:lnTo>
                <a:cubicBezTo>
                  <a:pt x="164963" y="1583432"/>
                  <a:pt x="201810" y="1462142"/>
                  <a:pt x="245311" y="1342387"/>
                </a:cubicBezTo>
                <a:lnTo>
                  <a:pt x="611060" y="336919"/>
                </a:lnTo>
                <a:cubicBezTo>
                  <a:pt x="684853" y="134960"/>
                  <a:pt x="876770" y="455"/>
                  <a:pt x="1091787" y="0"/>
                </a:cubicBezTo>
                <a:close/>
              </a:path>
            </a:pathLst>
          </a:custGeom>
          <a:solidFill>
            <a:schemeClr val="tx1"/>
          </a:solidFill>
        </p:spPr>
        <p:txBody>
          <a:bodyPr wrap="square">
            <a:noAutofit/>
          </a:bodyPr>
          <a:lstStyle/>
          <a:p>
            <a:endParaRPr lang="en-EE"/>
          </a:p>
        </p:txBody>
      </p:sp>
      <p:sp>
        <p:nvSpPr>
          <p:cNvPr id="2" name="Title 1">
            <a:extLst>
              <a:ext uri="{FF2B5EF4-FFF2-40B4-BE49-F238E27FC236}">
                <a16:creationId xmlns:a16="http://schemas.microsoft.com/office/drawing/2014/main" id="{955EE5DC-4FCC-6074-7120-F6B1D596AB51}"/>
              </a:ext>
            </a:extLst>
          </p:cNvPr>
          <p:cNvSpPr>
            <a:spLocks noGrp="1"/>
          </p:cNvSpPr>
          <p:nvPr>
            <p:ph type="title" hasCustomPrompt="1"/>
          </p:nvPr>
        </p:nvSpPr>
        <p:spPr>
          <a:xfrm>
            <a:off x="6097128" y="775600"/>
            <a:ext cx="5565115" cy="1325563"/>
          </a:xfrm>
        </p:spPr>
        <p:txBody>
          <a:bodyPr>
            <a:normAutofit/>
          </a:bodyPr>
          <a:lstStyle>
            <a:lvl1pPr>
              <a:defRPr sz="4000">
                <a:solidFill>
                  <a:schemeClr val="tx1"/>
                </a:solidFill>
              </a:defRPr>
            </a:lvl1pPr>
          </a:lstStyle>
          <a:p>
            <a:r>
              <a:rPr lang="en-US" err="1"/>
              <a:t>Pealkiri</a:t>
            </a:r>
            <a:endParaRPr lang="en-EE"/>
          </a:p>
        </p:txBody>
      </p:sp>
      <p:sp>
        <p:nvSpPr>
          <p:cNvPr id="3" name="Content Placeholder 2">
            <a:extLst>
              <a:ext uri="{FF2B5EF4-FFF2-40B4-BE49-F238E27FC236}">
                <a16:creationId xmlns:a16="http://schemas.microsoft.com/office/drawing/2014/main" id="{FF69EB2B-D397-3E6D-D3C0-12387A5D7164}"/>
              </a:ext>
            </a:extLst>
          </p:cNvPr>
          <p:cNvSpPr>
            <a:spLocks noGrp="1"/>
          </p:cNvSpPr>
          <p:nvPr>
            <p:ph idx="1"/>
          </p:nvPr>
        </p:nvSpPr>
        <p:spPr>
          <a:xfrm>
            <a:off x="6090579" y="2313710"/>
            <a:ext cx="5571664" cy="400385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14" name="Slide Number Placeholder 3">
            <a:extLst>
              <a:ext uri="{FF2B5EF4-FFF2-40B4-BE49-F238E27FC236}">
                <a16:creationId xmlns:a16="http://schemas.microsoft.com/office/drawing/2014/main" id="{CC40EFA2-DF55-AE0A-6BC0-1DE8D64A0CC1}"/>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15" name="Straight Connector 14">
            <a:extLst>
              <a:ext uri="{FF2B5EF4-FFF2-40B4-BE49-F238E27FC236}">
                <a16:creationId xmlns:a16="http://schemas.microsoft.com/office/drawing/2014/main" id="{41AB9748-3C65-6BD7-C3A9-F2FBCFFBF946}"/>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698725"/>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õpuslai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C33F9AB-5BC4-1A26-73BD-DDAB0974546C}"/>
              </a:ext>
            </a:extLst>
          </p:cNvPr>
          <p:cNvSpPr>
            <a:spLocks noGrp="1"/>
          </p:cNvSpPr>
          <p:nvPr>
            <p:ph type="title" hasCustomPrompt="1"/>
          </p:nvPr>
        </p:nvSpPr>
        <p:spPr>
          <a:xfrm>
            <a:off x="781362" y="2460162"/>
            <a:ext cx="10629275" cy="1319121"/>
          </a:xfrm>
        </p:spPr>
        <p:txBody>
          <a:bodyPr>
            <a:normAutofit/>
          </a:bodyPr>
          <a:lstStyle>
            <a:lvl1pPr algn="ctr">
              <a:defRPr sz="4000">
                <a:solidFill>
                  <a:schemeClr val="tx1"/>
                </a:solidFill>
              </a:defRPr>
            </a:lvl1pPr>
          </a:lstStyle>
          <a:p>
            <a:r>
              <a:rPr lang="en-US" err="1"/>
              <a:t>Pealkiri</a:t>
            </a:r>
            <a:endParaRPr lang="en-EE"/>
          </a:p>
        </p:txBody>
      </p:sp>
      <p:sp>
        <p:nvSpPr>
          <p:cNvPr id="17" name="Picture Placeholder 16">
            <a:extLst>
              <a:ext uri="{FF2B5EF4-FFF2-40B4-BE49-F238E27FC236}">
                <a16:creationId xmlns:a16="http://schemas.microsoft.com/office/drawing/2014/main" id="{3D573727-67A7-19A6-D178-E8E8F5631FD2}"/>
              </a:ext>
            </a:extLst>
          </p:cNvPr>
          <p:cNvSpPr>
            <a:spLocks noGrp="1"/>
          </p:cNvSpPr>
          <p:nvPr>
            <p:ph type="pic" sz="quarter" idx="15" hasCustomPrompt="1"/>
          </p:nvPr>
        </p:nvSpPr>
        <p:spPr>
          <a:xfrm>
            <a:off x="3581400" y="4258739"/>
            <a:ext cx="4806182" cy="539385"/>
          </a:xfrm>
          <a:prstGeom prst="roundRect">
            <a:avLst>
              <a:gd name="adj" fmla="val 50000"/>
            </a:avLst>
          </a:prstGeom>
          <a:solidFill>
            <a:schemeClr val="tx1"/>
          </a:solidFill>
          <a:ln>
            <a:noFill/>
          </a:ln>
        </p:spPr>
        <p:style>
          <a:lnRef idx="2">
            <a:schemeClr val="accent2"/>
          </a:lnRef>
          <a:fillRef idx="1">
            <a:schemeClr val="lt1"/>
          </a:fillRef>
          <a:effectRef idx="0">
            <a:schemeClr val="accent2"/>
          </a:effectRef>
          <a:fontRef idx="minor">
            <a:schemeClr val="dk1"/>
          </a:fontRef>
        </p:style>
        <p:txBody>
          <a:bodyPr>
            <a:normAutofit/>
          </a:bodyPr>
          <a:lstStyle>
            <a:lvl1pPr marL="0" indent="0" algn="ctr">
              <a:buNone/>
              <a:defRPr sz="180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EE"/>
              <a:t>Veebileht või e-mail </a:t>
            </a:r>
            <a:r>
              <a:rPr lang="en-US" err="1"/>
              <a:t>aadress</a:t>
            </a:r>
            <a:endParaRPr lang="en-EE"/>
          </a:p>
        </p:txBody>
      </p:sp>
      <p:sp>
        <p:nvSpPr>
          <p:cNvPr id="8" name="Slide Number Placeholder 3">
            <a:extLst>
              <a:ext uri="{FF2B5EF4-FFF2-40B4-BE49-F238E27FC236}">
                <a16:creationId xmlns:a16="http://schemas.microsoft.com/office/drawing/2014/main" id="{D904560B-CCF2-7B63-F0D9-00B1983B91B1}"/>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10" name="Straight Connector 9">
            <a:extLst>
              <a:ext uri="{FF2B5EF4-FFF2-40B4-BE49-F238E27FC236}">
                <a16:creationId xmlns:a16="http://schemas.microsoft.com/office/drawing/2014/main" id="{310A0D26-7EA8-821D-C35A-530C9D592E75}"/>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26351"/>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ühi">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50DF6B8A-0181-0FBB-83AF-4C4703085882}"/>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spTree>
    <p:extLst>
      <p:ext uri="{BB962C8B-B14F-4D97-AF65-F5344CB8AC3E}">
        <p14:creationId xmlns:p14="http://schemas.microsoft.com/office/powerpoint/2010/main" val="161217411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Põhi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DC09D-0F77-77DC-D1A9-EF226BC17691}"/>
              </a:ext>
            </a:extLst>
          </p:cNvPr>
          <p:cNvSpPr>
            <a:spLocks noGrp="1"/>
          </p:cNvSpPr>
          <p:nvPr>
            <p:ph type="ctrTitle" hasCustomPrompt="1"/>
          </p:nvPr>
        </p:nvSpPr>
        <p:spPr>
          <a:xfrm>
            <a:off x="766763" y="1260330"/>
            <a:ext cx="10587037" cy="2387600"/>
          </a:xfrm>
        </p:spPr>
        <p:txBody>
          <a:bodyPr anchor="b"/>
          <a:lstStyle>
            <a:lvl1pPr algn="ctr">
              <a:defRPr sz="6000"/>
            </a:lvl1pPr>
          </a:lstStyle>
          <a:p>
            <a:r>
              <a:rPr lang="en-US" err="1"/>
              <a:t>Pealkiri</a:t>
            </a:r>
            <a:endParaRPr lang="en-EE"/>
          </a:p>
        </p:txBody>
      </p:sp>
      <p:sp>
        <p:nvSpPr>
          <p:cNvPr id="3" name="Subtitle 2">
            <a:extLst>
              <a:ext uri="{FF2B5EF4-FFF2-40B4-BE49-F238E27FC236}">
                <a16:creationId xmlns:a16="http://schemas.microsoft.com/office/drawing/2014/main" id="{1B6202EE-8C6E-9FEE-4F8F-29BC6CB67A9C}"/>
              </a:ext>
            </a:extLst>
          </p:cNvPr>
          <p:cNvSpPr>
            <a:spLocks noGrp="1"/>
          </p:cNvSpPr>
          <p:nvPr>
            <p:ph type="subTitle" idx="1"/>
          </p:nvPr>
        </p:nvSpPr>
        <p:spPr>
          <a:xfrm>
            <a:off x="766763" y="3941908"/>
            <a:ext cx="10587037"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EE"/>
          </a:p>
        </p:txBody>
      </p:sp>
      <p:sp>
        <p:nvSpPr>
          <p:cNvPr id="10" name="Slide Number Placeholder 3">
            <a:extLst>
              <a:ext uri="{FF2B5EF4-FFF2-40B4-BE49-F238E27FC236}">
                <a16:creationId xmlns:a16="http://schemas.microsoft.com/office/drawing/2014/main" id="{F6E637BF-152C-7916-522F-598B0BF3E883}"/>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11" name="Straight Connector 10">
            <a:extLst>
              <a:ext uri="{FF2B5EF4-FFF2-40B4-BE49-F238E27FC236}">
                <a16:creationId xmlns:a16="http://schemas.microsoft.com/office/drawing/2014/main" id="{7459E097-2C51-512D-CAD9-74E20A467289}"/>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971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Põhi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8567D-9030-3E4D-130B-C1A6745CDBC4}"/>
              </a:ext>
            </a:extLst>
          </p:cNvPr>
          <p:cNvSpPr>
            <a:spLocks noGrp="1"/>
          </p:cNvSpPr>
          <p:nvPr>
            <p:ph type="title" hasCustomPrompt="1"/>
          </p:nvPr>
        </p:nvSpPr>
        <p:spPr>
          <a:xfrm>
            <a:off x="766763" y="1333500"/>
            <a:ext cx="10580687" cy="3228975"/>
          </a:xfrm>
        </p:spPr>
        <p:txBody>
          <a:bodyPr anchor="b"/>
          <a:lstStyle>
            <a:lvl1pPr>
              <a:defRPr sz="6000"/>
            </a:lvl1pPr>
          </a:lstStyle>
          <a:p>
            <a:r>
              <a:rPr lang="en-US" err="1"/>
              <a:t>Pealkiri</a:t>
            </a:r>
            <a:endParaRPr lang="en-EE"/>
          </a:p>
        </p:txBody>
      </p:sp>
      <p:sp>
        <p:nvSpPr>
          <p:cNvPr id="3" name="Text Placeholder 2">
            <a:extLst>
              <a:ext uri="{FF2B5EF4-FFF2-40B4-BE49-F238E27FC236}">
                <a16:creationId xmlns:a16="http://schemas.microsoft.com/office/drawing/2014/main" id="{81EB7E6D-78A0-978B-B872-B148BF2713F5}"/>
              </a:ext>
            </a:extLst>
          </p:cNvPr>
          <p:cNvSpPr>
            <a:spLocks noGrp="1"/>
          </p:cNvSpPr>
          <p:nvPr>
            <p:ph type="body" idx="1"/>
          </p:nvPr>
        </p:nvSpPr>
        <p:spPr>
          <a:xfrm>
            <a:off x="766763" y="4589463"/>
            <a:ext cx="1058068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Slide Number Placeholder 3">
            <a:extLst>
              <a:ext uri="{FF2B5EF4-FFF2-40B4-BE49-F238E27FC236}">
                <a16:creationId xmlns:a16="http://schemas.microsoft.com/office/drawing/2014/main" id="{7D8F9373-1395-012F-B410-50534B45BF49}"/>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11" name="Straight Connector 10">
            <a:extLst>
              <a:ext uri="{FF2B5EF4-FFF2-40B4-BE49-F238E27FC236}">
                <a16:creationId xmlns:a16="http://schemas.microsoft.com/office/drawing/2014/main" id="{B99CF1A7-9CD4-034A-73B7-7E4BD8A42DAE}"/>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322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Põhi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CAE79-1BE8-D2A3-7CDF-C8DA1000D695}"/>
              </a:ext>
            </a:extLst>
          </p:cNvPr>
          <p:cNvSpPr>
            <a:spLocks noGrp="1"/>
          </p:cNvSpPr>
          <p:nvPr>
            <p:ph type="title" hasCustomPrompt="1"/>
          </p:nvPr>
        </p:nvSpPr>
        <p:spPr>
          <a:xfrm>
            <a:off x="766763" y="1214858"/>
            <a:ext cx="10587037" cy="1452142"/>
          </a:xfrm>
          <a:prstGeom prst="rect">
            <a:avLst/>
          </a:prstGeom>
        </p:spPr>
        <p:txBody>
          <a:bodyPr/>
          <a:lstStyle/>
          <a:p>
            <a:r>
              <a:rPr lang="en-US" err="1"/>
              <a:t>Pealkiri</a:t>
            </a:r>
            <a:endParaRPr lang="en-EE"/>
          </a:p>
        </p:txBody>
      </p:sp>
      <p:sp>
        <p:nvSpPr>
          <p:cNvPr id="3" name="Content Placeholder 2">
            <a:extLst>
              <a:ext uri="{FF2B5EF4-FFF2-40B4-BE49-F238E27FC236}">
                <a16:creationId xmlns:a16="http://schemas.microsoft.com/office/drawing/2014/main" id="{483D3A2F-8C92-D93D-5712-50748525B3D9}"/>
              </a:ext>
            </a:extLst>
          </p:cNvPr>
          <p:cNvSpPr>
            <a:spLocks noGrp="1"/>
          </p:cNvSpPr>
          <p:nvPr>
            <p:ph idx="1" hasCustomPrompt="1"/>
          </p:nvPr>
        </p:nvSpPr>
        <p:spPr>
          <a:xfrm>
            <a:off x="766762" y="2756694"/>
            <a:ext cx="10587037" cy="3509962"/>
          </a:xfrm>
        </p:spPr>
        <p:txBody>
          <a:bodyPr/>
          <a:lstStyle/>
          <a:p>
            <a:pPr lvl="0"/>
            <a:r>
              <a:rPr lang="en-US"/>
              <a:t>Click to edit Master text </a:t>
            </a:r>
            <a:r>
              <a:rPr lang="en-US" err="1"/>
              <a:t>syles</a:t>
            </a:r>
            <a:endParaRPr lang="en-US"/>
          </a:p>
          <a:p>
            <a:pPr lvl="1"/>
            <a:r>
              <a:rPr lang="en-US"/>
              <a:t>Second level</a:t>
            </a:r>
          </a:p>
          <a:p>
            <a:pPr lvl="2"/>
            <a:r>
              <a:rPr lang="en-US"/>
              <a:t>Third level</a:t>
            </a:r>
          </a:p>
          <a:p>
            <a:pPr lvl="3"/>
            <a:r>
              <a:rPr lang="en-US"/>
              <a:t>Fourth level</a:t>
            </a:r>
          </a:p>
          <a:p>
            <a:pPr lvl="4"/>
            <a:r>
              <a:rPr lang="en-US"/>
              <a:t>Fifth level</a:t>
            </a:r>
            <a:endParaRPr lang="en-EE"/>
          </a:p>
        </p:txBody>
      </p:sp>
      <p:sp>
        <p:nvSpPr>
          <p:cNvPr id="9" name="Slide Number Placeholder 3">
            <a:extLst>
              <a:ext uri="{FF2B5EF4-FFF2-40B4-BE49-F238E27FC236}">
                <a16:creationId xmlns:a16="http://schemas.microsoft.com/office/drawing/2014/main" id="{A388876D-4EEF-86D8-CFD5-D2188BAD48A0}"/>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10" name="Straight Connector 9">
            <a:extLst>
              <a:ext uri="{FF2B5EF4-FFF2-40B4-BE49-F238E27FC236}">
                <a16:creationId xmlns:a16="http://schemas.microsoft.com/office/drawing/2014/main" id="{0BD8CA78-0D38-BF03-3CD9-6F8F8A99ED4B}"/>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6122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õhi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DD8AF-9345-9EE1-6680-2873BA93B624}"/>
              </a:ext>
            </a:extLst>
          </p:cNvPr>
          <p:cNvSpPr>
            <a:spLocks noGrp="1"/>
          </p:cNvSpPr>
          <p:nvPr>
            <p:ph type="title" hasCustomPrompt="1"/>
          </p:nvPr>
        </p:nvSpPr>
        <p:spPr>
          <a:xfrm>
            <a:off x="766763" y="1214856"/>
            <a:ext cx="10587037" cy="939063"/>
          </a:xfrm>
          <a:prstGeom prst="rect">
            <a:avLst/>
          </a:prstGeom>
        </p:spPr>
        <p:txBody>
          <a:bodyPr/>
          <a:lstStyle/>
          <a:p>
            <a:r>
              <a:rPr lang="en-US" err="1"/>
              <a:t>Pealkiri</a:t>
            </a:r>
            <a:endParaRPr lang="en-EE"/>
          </a:p>
        </p:txBody>
      </p:sp>
      <p:sp>
        <p:nvSpPr>
          <p:cNvPr id="3" name="Content Placeholder 2">
            <a:extLst>
              <a:ext uri="{FF2B5EF4-FFF2-40B4-BE49-F238E27FC236}">
                <a16:creationId xmlns:a16="http://schemas.microsoft.com/office/drawing/2014/main" id="{EF59F17F-0CD5-32D8-9A2F-3280BC914C3F}"/>
              </a:ext>
            </a:extLst>
          </p:cNvPr>
          <p:cNvSpPr>
            <a:spLocks noGrp="1"/>
          </p:cNvSpPr>
          <p:nvPr>
            <p:ph sz="half" idx="1"/>
          </p:nvPr>
        </p:nvSpPr>
        <p:spPr>
          <a:xfrm>
            <a:off x="766763" y="2333305"/>
            <a:ext cx="5253037" cy="3843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8" name="Content Placeholder 2">
            <a:extLst>
              <a:ext uri="{FF2B5EF4-FFF2-40B4-BE49-F238E27FC236}">
                <a16:creationId xmlns:a16="http://schemas.microsoft.com/office/drawing/2014/main" id="{FD18D8D7-7824-A042-9348-57C239A2254D}"/>
              </a:ext>
            </a:extLst>
          </p:cNvPr>
          <p:cNvSpPr>
            <a:spLocks noGrp="1"/>
          </p:cNvSpPr>
          <p:nvPr>
            <p:ph sz="half" idx="10"/>
          </p:nvPr>
        </p:nvSpPr>
        <p:spPr>
          <a:xfrm>
            <a:off x="6100763" y="2333305"/>
            <a:ext cx="5253037" cy="3843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10" name="Slide Number Placeholder 3">
            <a:extLst>
              <a:ext uri="{FF2B5EF4-FFF2-40B4-BE49-F238E27FC236}">
                <a16:creationId xmlns:a16="http://schemas.microsoft.com/office/drawing/2014/main" id="{F631F725-DAC2-76FA-3FDE-896E029AC92D}"/>
              </a:ext>
            </a:extLst>
          </p:cNvPr>
          <p:cNvSpPr>
            <a:spLocks noGrp="1"/>
          </p:cNvSpPr>
          <p:nvPr>
            <p:ph type="sldNum" sz="quarter" idx="11"/>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cxnSp>
        <p:nvCxnSpPr>
          <p:cNvPr id="11" name="Straight Connector 10">
            <a:extLst>
              <a:ext uri="{FF2B5EF4-FFF2-40B4-BE49-F238E27FC236}">
                <a16:creationId xmlns:a16="http://schemas.microsoft.com/office/drawing/2014/main" id="{AE74AA99-D00E-D33D-E19F-631F319C604A}"/>
              </a:ext>
            </a:extLst>
          </p:cNvPr>
          <p:cNvCxnSpPr>
            <a:cxnSpLocks/>
          </p:cNvCxnSpPr>
          <p:nvPr userDrawn="1"/>
        </p:nvCxnSpPr>
        <p:spPr>
          <a:xfrm>
            <a:off x="766763" y="6533258"/>
            <a:ext cx="9520237" cy="0"/>
          </a:xfrm>
          <a:prstGeom prst="line">
            <a:avLst/>
          </a:prstGeom>
          <a:ln w="12700"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33809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image" Target="../media/image2.pn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CE14A5-A74C-764E-B305-E10A15297527}"/>
              </a:ext>
            </a:extLst>
          </p:cNvPr>
          <p:cNvSpPr>
            <a:spLocks noGrp="1"/>
          </p:cNvSpPr>
          <p:nvPr>
            <p:ph type="title"/>
          </p:nvPr>
        </p:nvSpPr>
        <p:spPr>
          <a:xfrm>
            <a:off x="766763" y="1123121"/>
            <a:ext cx="10587037" cy="1133062"/>
          </a:xfrm>
          <a:prstGeom prst="rect">
            <a:avLst/>
          </a:prstGeom>
        </p:spPr>
        <p:txBody>
          <a:bodyPr vert="horz" lIns="91440" tIns="45720" rIns="91440" bIns="45720" rtlCol="0" anchor="ctr">
            <a:normAutofit/>
          </a:bodyPr>
          <a:lstStyle/>
          <a:p>
            <a:r>
              <a:rPr lang="en-US"/>
              <a:t>Click to edit Master title style</a:t>
            </a:r>
            <a:endParaRPr lang="en-EE"/>
          </a:p>
        </p:txBody>
      </p:sp>
      <p:sp>
        <p:nvSpPr>
          <p:cNvPr id="3" name="Text Placeholder 2">
            <a:extLst>
              <a:ext uri="{FF2B5EF4-FFF2-40B4-BE49-F238E27FC236}">
                <a16:creationId xmlns:a16="http://schemas.microsoft.com/office/drawing/2014/main" id="{AE3F800F-A350-F3C6-6C1F-A7298C642645}"/>
              </a:ext>
            </a:extLst>
          </p:cNvPr>
          <p:cNvSpPr>
            <a:spLocks noGrp="1"/>
          </p:cNvSpPr>
          <p:nvPr>
            <p:ph type="body" idx="1"/>
          </p:nvPr>
        </p:nvSpPr>
        <p:spPr>
          <a:xfrm>
            <a:off x="766763" y="2355574"/>
            <a:ext cx="10587037" cy="38213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4A24FB07-7CE0-C186-107C-BAB09F583C70}"/>
              </a:ext>
            </a:extLst>
          </p:cNvPr>
          <p:cNvSpPr>
            <a:spLocks noGrp="1"/>
          </p:cNvSpPr>
          <p:nvPr>
            <p:ph type="dt" sz="half" idx="2"/>
          </p:nvPr>
        </p:nvSpPr>
        <p:spPr>
          <a:xfrm>
            <a:off x="8610600" y="412460"/>
            <a:ext cx="2743200" cy="365125"/>
          </a:xfrm>
          <a:prstGeom prst="rect">
            <a:avLst/>
          </a:prstGeom>
        </p:spPr>
        <p:txBody>
          <a:bodyPr vert="horz" lIns="91440" tIns="45720" rIns="91440" bIns="45720" rtlCol="0" anchor="ctr"/>
          <a:lstStyle>
            <a:lvl1pPr algn="r">
              <a:defRPr sz="1200">
                <a:solidFill>
                  <a:srgbClr val="003087"/>
                </a:solidFill>
                <a:latin typeface="Roboto Light" panose="02000000000000000000" pitchFamily="2" charset="0"/>
                <a:ea typeface="Roboto Light" panose="02000000000000000000" pitchFamily="2" charset="0"/>
                <a:cs typeface="Roboto Light" panose="02000000000000000000" pitchFamily="2" charset="0"/>
              </a:defRPr>
            </a:lvl1pPr>
          </a:lstStyle>
          <a:p>
            <a:endParaRPr lang="en-EE"/>
          </a:p>
        </p:txBody>
      </p:sp>
      <p:pic>
        <p:nvPicPr>
          <p:cNvPr id="7" name="Picture 6">
            <a:extLst>
              <a:ext uri="{FF2B5EF4-FFF2-40B4-BE49-F238E27FC236}">
                <a16:creationId xmlns:a16="http://schemas.microsoft.com/office/drawing/2014/main" id="{4ACF7DDE-0858-C9C7-378E-42CCAD4D8253}"/>
              </a:ext>
            </a:extLst>
          </p:cNvPr>
          <p:cNvPicPr>
            <a:picLocks noChangeAspect="1"/>
          </p:cNvPicPr>
          <p:nvPr userDrawn="1"/>
        </p:nvPicPr>
        <p:blipFill>
          <a:blip r:embed="rId32"/>
          <a:srcRect/>
          <a:stretch/>
        </p:blipFill>
        <p:spPr>
          <a:xfrm>
            <a:off x="245786" y="237098"/>
            <a:ext cx="1799155" cy="785504"/>
          </a:xfrm>
          <a:prstGeom prst="rect">
            <a:avLst/>
          </a:prstGeom>
        </p:spPr>
      </p:pic>
      <p:sp>
        <p:nvSpPr>
          <p:cNvPr id="17" name="Slide Number Placeholder 3">
            <a:extLst>
              <a:ext uri="{FF2B5EF4-FFF2-40B4-BE49-F238E27FC236}">
                <a16:creationId xmlns:a16="http://schemas.microsoft.com/office/drawing/2014/main" id="{007EF822-C0C3-57CC-E99B-B4C7C3DF29C3}"/>
              </a:ext>
            </a:extLst>
          </p:cNvPr>
          <p:cNvSpPr>
            <a:spLocks noGrp="1"/>
          </p:cNvSpPr>
          <p:nvPr>
            <p:ph type="sldNum" sz="quarter" idx="4"/>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spTree>
    <p:extLst>
      <p:ext uri="{BB962C8B-B14F-4D97-AF65-F5344CB8AC3E}">
        <p14:creationId xmlns:p14="http://schemas.microsoft.com/office/powerpoint/2010/main" val="168187633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5" r:id="rId5"/>
    <p:sldLayoutId id="2147483649" r:id="rId6"/>
    <p:sldLayoutId id="2147483651" r:id="rId7"/>
    <p:sldLayoutId id="2147483666" r:id="rId8"/>
    <p:sldLayoutId id="2147483667" r:id="rId9"/>
    <p:sldLayoutId id="2147483650" r:id="rId10"/>
    <p:sldLayoutId id="2147483668" r:id="rId11"/>
    <p:sldLayoutId id="2147483669" r:id="rId12"/>
    <p:sldLayoutId id="2147483656" r:id="rId13"/>
    <p:sldLayoutId id="2147483675" r:id="rId14"/>
    <p:sldLayoutId id="2147483658" r:id="rId15"/>
    <p:sldLayoutId id="2147483659" r:id="rId16"/>
    <p:sldLayoutId id="2147483670" r:id="rId17"/>
    <p:sldLayoutId id="2147483671" r:id="rId18"/>
    <p:sldLayoutId id="2147483676" r:id="rId19"/>
    <p:sldLayoutId id="2147483674" r:id="rId20"/>
    <p:sldLayoutId id="2147483683" r:id="rId21"/>
    <p:sldLayoutId id="2147483681" r:id="rId22"/>
    <p:sldLayoutId id="2147483677" r:id="rId23"/>
    <p:sldLayoutId id="2147483680" r:id="rId24"/>
    <p:sldLayoutId id="2147483718" r:id="rId25"/>
    <p:sldLayoutId id="2147483682" r:id="rId26"/>
    <p:sldLayoutId id="2147483684" r:id="rId27"/>
    <p:sldLayoutId id="2147483673" r:id="rId28"/>
    <p:sldLayoutId id="2147483730" r:id="rId29"/>
    <p:sldLayoutId id="2147483678" r:id="rId30"/>
  </p:sldLayoutIdLst>
  <p:hf hdr="0" dt="0"/>
  <p:txStyles>
    <p:titleStyle>
      <a:lvl1pPr algn="l" defTabSz="914400" rtl="0" eaLnBrk="1" latinLnBrk="0" hangingPunct="1">
        <a:lnSpc>
          <a:spcPct val="90000"/>
        </a:lnSpc>
        <a:spcBef>
          <a:spcPct val="0"/>
        </a:spcBef>
        <a:buNone/>
        <a:defRPr sz="44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CE14A5-A74C-764E-B305-E10A15297527}"/>
              </a:ext>
            </a:extLst>
          </p:cNvPr>
          <p:cNvSpPr>
            <a:spLocks noGrp="1"/>
          </p:cNvSpPr>
          <p:nvPr>
            <p:ph type="title"/>
          </p:nvPr>
        </p:nvSpPr>
        <p:spPr>
          <a:xfrm>
            <a:off x="766763" y="1123121"/>
            <a:ext cx="10587037" cy="1133062"/>
          </a:xfrm>
          <a:prstGeom prst="rect">
            <a:avLst/>
          </a:prstGeom>
        </p:spPr>
        <p:txBody>
          <a:bodyPr vert="horz" lIns="91440" tIns="45720" rIns="91440" bIns="45720" rtlCol="0" anchor="ctr">
            <a:normAutofit/>
          </a:bodyPr>
          <a:lstStyle/>
          <a:p>
            <a:r>
              <a:rPr lang="en-US"/>
              <a:t>Click to edit Master title style</a:t>
            </a:r>
            <a:endParaRPr lang="en-EE"/>
          </a:p>
        </p:txBody>
      </p:sp>
      <p:sp>
        <p:nvSpPr>
          <p:cNvPr id="3" name="Text Placeholder 2">
            <a:extLst>
              <a:ext uri="{FF2B5EF4-FFF2-40B4-BE49-F238E27FC236}">
                <a16:creationId xmlns:a16="http://schemas.microsoft.com/office/drawing/2014/main" id="{AE3F800F-A350-F3C6-6C1F-A7298C642645}"/>
              </a:ext>
            </a:extLst>
          </p:cNvPr>
          <p:cNvSpPr>
            <a:spLocks noGrp="1"/>
          </p:cNvSpPr>
          <p:nvPr>
            <p:ph type="body" idx="1"/>
          </p:nvPr>
        </p:nvSpPr>
        <p:spPr>
          <a:xfrm>
            <a:off x="766763" y="2355574"/>
            <a:ext cx="10587037" cy="38213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4A24FB07-7CE0-C186-107C-BAB09F583C70}"/>
              </a:ext>
            </a:extLst>
          </p:cNvPr>
          <p:cNvSpPr>
            <a:spLocks noGrp="1"/>
          </p:cNvSpPr>
          <p:nvPr>
            <p:ph type="dt" sz="half" idx="2"/>
          </p:nvPr>
        </p:nvSpPr>
        <p:spPr>
          <a:xfrm>
            <a:off x="8610600" y="412460"/>
            <a:ext cx="2743200" cy="365125"/>
          </a:xfrm>
          <a:prstGeom prst="rect">
            <a:avLst/>
          </a:prstGeom>
        </p:spPr>
        <p:txBody>
          <a:bodyPr vert="horz" lIns="91440" tIns="45720" rIns="91440" bIns="45720" rtlCol="0" anchor="ctr"/>
          <a:lstStyle>
            <a:lvl1pPr algn="r">
              <a:defRPr sz="1200">
                <a:solidFill>
                  <a:srgbClr val="003087"/>
                </a:solidFill>
                <a:latin typeface="Roboto Light" panose="02000000000000000000" pitchFamily="2" charset="0"/>
                <a:ea typeface="Roboto Light" panose="02000000000000000000" pitchFamily="2" charset="0"/>
                <a:cs typeface="Roboto Light" panose="02000000000000000000" pitchFamily="2" charset="0"/>
              </a:defRPr>
            </a:lvl1pPr>
          </a:lstStyle>
          <a:p>
            <a:endParaRPr lang="en-EE"/>
          </a:p>
        </p:txBody>
      </p:sp>
      <p:sp>
        <p:nvSpPr>
          <p:cNvPr id="17" name="Slide Number Placeholder 3">
            <a:extLst>
              <a:ext uri="{FF2B5EF4-FFF2-40B4-BE49-F238E27FC236}">
                <a16:creationId xmlns:a16="http://schemas.microsoft.com/office/drawing/2014/main" id="{007EF822-C0C3-57CC-E99B-B4C7C3DF29C3}"/>
              </a:ext>
            </a:extLst>
          </p:cNvPr>
          <p:cNvSpPr>
            <a:spLocks noGrp="1"/>
          </p:cNvSpPr>
          <p:nvPr>
            <p:ph type="sldNum" sz="quarter" idx="4"/>
          </p:nvPr>
        </p:nvSpPr>
        <p:spPr>
          <a:xfrm>
            <a:off x="10422466" y="6356350"/>
            <a:ext cx="931333" cy="365125"/>
          </a:xfrm>
          <a:prstGeom prst="rect">
            <a:avLst/>
          </a:prstGeom>
        </p:spPr>
        <p:txBody>
          <a:bodyPr/>
          <a:lstStyle>
            <a:lvl1pPr algn="ctr">
              <a:defRPr sz="1200">
                <a:latin typeface="Roboto Light" panose="02000000000000000000" pitchFamily="2" charset="0"/>
                <a:ea typeface="Roboto Light" panose="02000000000000000000" pitchFamily="2" charset="0"/>
                <a:cs typeface="Roboto Light" panose="02000000000000000000" pitchFamily="2" charset="0"/>
              </a:defRPr>
            </a:lvl1pPr>
          </a:lstStyle>
          <a:p>
            <a:fld id="{19755129-49AE-4A41-9597-34695D8D41C6}" type="slidenum">
              <a:rPr lang="en-EE" smtClean="0"/>
              <a:pPr/>
              <a:t>‹#›</a:t>
            </a:fld>
            <a:endParaRPr lang="en-EE"/>
          </a:p>
        </p:txBody>
      </p:sp>
      <p:pic>
        <p:nvPicPr>
          <p:cNvPr id="5" name="Picture 4" descr="A black and white text&#10;&#10;Description automatically generated">
            <a:extLst>
              <a:ext uri="{FF2B5EF4-FFF2-40B4-BE49-F238E27FC236}">
                <a16:creationId xmlns:a16="http://schemas.microsoft.com/office/drawing/2014/main" id="{7894F478-E68A-68B4-CED0-56D0B6B6E18C}"/>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245786" y="224230"/>
            <a:ext cx="1799155" cy="811240"/>
          </a:xfrm>
          <a:prstGeom prst="rect">
            <a:avLst/>
          </a:prstGeom>
        </p:spPr>
      </p:pic>
    </p:spTree>
    <p:extLst>
      <p:ext uri="{BB962C8B-B14F-4D97-AF65-F5344CB8AC3E}">
        <p14:creationId xmlns:p14="http://schemas.microsoft.com/office/powerpoint/2010/main" val="384886505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12" r:id="rId28"/>
    <p:sldLayoutId id="2147483732" r:id="rId29"/>
  </p:sldLayoutIdLst>
  <p:hf hdr="0" dt="0"/>
  <p:txStyles>
    <p:titleStyle>
      <a:lvl1pPr algn="l" defTabSz="914400" rtl="0" eaLnBrk="1" latinLnBrk="0" hangingPunct="1">
        <a:lnSpc>
          <a:spcPct val="90000"/>
        </a:lnSpc>
        <a:spcBef>
          <a:spcPct val="0"/>
        </a:spcBef>
        <a:buNone/>
        <a:defRPr sz="44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0.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B501B-A31A-277E-157E-75DF6578486F}"/>
              </a:ext>
            </a:extLst>
          </p:cNvPr>
          <p:cNvSpPr>
            <a:spLocks noGrp="1"/>
          </p:cNvSpPr>
          <p:nvPr>
            <p:ph type="ctrTitle"/>
          </p:nvPr>
        </p:nvSpPr>
        <p:spPr/>
        <p:txBody>
          <a:bodyPr>
            <a:normAutofit/>
          </a:bodyPr>
          <a:lstStyle/>
          <a:p>
            <a:r>
              <a:rPr lang="et-EE"/>
              <a:t>Elektrituruseaduse muudatused</a:t>
            </a:r>
            <a:endParaRPr lang="en-EE"/>
          </a:p>
        </p:txBody>
      </p:sp>
      <p:sp>
        <p:nvSpPr>
          <p:cNvPr id="5" name="Slide Number Placeholder 4">
            <a:extLst>
              <a:ext uri="{FF2B5EF4-FFF2-40B4-BE49-F238E27FC236}">
                <a16:creationId xmlns:a16="http://schemas.microsoft.com/office/drawing/2014/main" id="{5425A567-3D7D-A698-EFD5-592ADCB35257}"/>
              </a:ext>
            </a:extLst>
          </p:cNvPr>
          <p:cNvSpPr>
            <a:spLocks noGrp="1"/>
          </p:cNvSpPr>
          <p:nvPr>
            <p:ph type="sldNum" sz="quarter" idx="11"/>
          </p:nvPr>
        </p:nvSpPr>
        <p:spPr/>
        <p:txBody>
          <a:bodyPr/>
          <a:lstStyle/>
          <a:p>
            <a:fld id="{19755129-49AE-4A41-9597-34695D8D41C6}" type="slidenum">
              <a:rPr lang="en-EE" smtClean="0"/>
              <a:pPr/>
              <a:t>1</a:t>
            </a:fld>
            <a:endParaRPr lang="en-EE"/>
          </a:p>
        </p:txBody>
      </p:sp>
    </p:spTree>
    <p:extLst>
      <p:ext uri="{BB962C8B-B14F-4D97-AF65-F5344CB8AC3E}">
        <p14:creationId xmlns:p14="http://schemas.microsoft.com/office/powerpoint/2010/main" val="3141880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C78043B-E265-73D1-8486-6E1DC7004B00}"/>
              </a:ext>
            </a:extLst>
          </p:cNvPr>
          <p:cNvSpPr>
            <a:spLocks noGrp="1"/>
          </p:cNvSpPr>
          <p:nvPr>
            <p:ph type="title"/>
          </p:nvPr>
        </p:nvSpPr>
        <p:spPr/>
        <p:txBody>
          <a:bodyPr/>
          <a:lstStyle/>
          <a:p>
            <a:r>
              <a:rPr lang="et-EE">
                <a:latin typeface="Roboto Light"/>
                <a:ea typeface="Roboto Light"/>
                <a:cs typeface="Roboto Light"/>
              </a:rPr>
              <a:t>Teave muude võimaluste kohta kui võrgust lahti ühendamine (§90)</a:t>
            </a:r>
            <a:endParaRPr lang="et-EE"/>
          </a:p>
        </p:txBody>
      </p:sp>
      <p:sp>
        <p:nvSpPr>
          <p:cNvPr id="3" name="Sisu kohatäide 2">
            <a:extLst>
              <a:ext uri="{FF2B5EF4-FFF2-40B4-BE49-F238E27FC236}">
                <a16:creationId xmlns:a16="http://schemas.microsoft.com/office/drawing/2014/main" id="{67B68FE2-B775-9A6B-8D02-8F97C69BDB46}"/>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t-EE" dirty="0">
                <a:latin typeface="Roboto Light"/>
                <a:ea typeface="Roboto Light"/>
                <a:cs typeface="Roboto Light"/>
              </a:rPr>
              <a:t>Lisatakse: (2</a:t>
            </a:r>
            <a:r>
              <a:rPr lang="et-EE" sz="2800" baseline="30000" dirty="0">
                <a:effectLst/>
                <a:latin typeface="Times New Roman"/>
                <a:ea typeface="SimSun"/>
                <a:cs typeface="Roboto Light"/>
              </a:rPr>
              <a:t>1</a:t>
            </a:r>
            <a:r>
              <a:rPr lang="et-EE" dirty="0">
                <a:latin typeface="Roboto Light"/>
                <a:ea typeface="Roboto Light"/>
                <a:cs typeface="Roboto Light"/>
              </a:rPr>
              <a:t>) Käesoleva paragrahvi lõikes 2 nimetatud teabe muude võimaluste kohta kui võrgust lahti ühendamine</a:t>
            </a:r>
            <a:r>
              <a:rPr lang="et-EE" b="1" dirty="0">
                <a:latin typeface="Roboto Light"/>
                <a:ea typeface="Roboto Light"/>
                <a:cs typeface="Roboto Light"/>
              </a:rPr>
              <a:t> </a:t>
            </a:r>
            <a:r>
              <a:rPr lang="et-EE" dirty="0">
                <a:latin typeface="Roboto Light"/>
                <a:ea typeface="Roboto Light"/>
                <a:cs typeface="Roboto Light"/>
              </a:rPr>
              <a:t>peab sisaldama vähemalt järgmist:</a:t>
            </a:r>
          </a:p>
          <a:p>
            <a:pPr marL="0" indent="0">
              <a:buNone/>
            </a:pPr>
            <a:r>
              <a:rPr lang="et-EE" b="1" dirty="0">
                <a:latin typeface="Roboto Light"/>
                <a:ea typeface="Roboto Light"/>
                <a:cs typeface="Roboto Light"/>
              </a:rPr>
              <a:t>1) teave sotsiaalhoolekandeseaduses sätestatud võimaluste  kohta;</a:t>
            </a:r>
          </a:p>
          <a:p>
            <a:pPr marL="0" indent="0">
              <a:buNone/>
            </a:pPr>
            <a:r>
              <a:rPr lang="et-EE" b="1" dirty="0">
                <a:latin typeface="Roboto Light"/>
                <a:ea typeface="Roboto Light"/>
                <a:cs typeface="Roboto Light"/>
              </a:rPr>
              <a:t>2) teave energia säästmise võimaluste kohta või viide teavet sisaldavatele veebilehtedele; </a:t>
            </a:r>
            <a:endParaRPr lang="et-EE" b="1" dirty="0"/>
          </a:p>
          <a:p>
            <a:pPr marL="0" indent="0">
              <a:buNone/>
            </a:pPr>
            <a:r>
              <a:rPr lang="et-EE" b="1" dirty="0">
                <a:latin typeface="Roboto Light"/>
                <a:ea typeface="Roboto Light"/>
                <a:cs typeface="Roboto Light"/>
              </a:rPr>
              <a:t>3) teave alternatiivsete maksevõimaluste kohta, näiteks võlgnevuse eest osamaksetena või maksegraafiku alusel tasumine;</a:t>
            </a:r>
          </a:p>
          <a:p>
            <a:pPr marL="0" indent="0">
              <a:buNone/>
            </a:pPr>
            <a:r>
              <a:rPr lang="et-EE" b="1" dirty="0">
                <a:latin typeface="Roboto Light"/>
                <a:ea typeface="Roboto Light"/>
                <a:cs typeface="Roboto Light"/>
              </a:rPr>
              <a:t>4) teave võrguühenduse võimsuse piiramise võimaluste kohta.</a:t>
            </a:r>
          </a:p>
          <a:p>
            <a:endParaRPr lang="et-EE" dirty="0"/>
          </a:p>
        </p:txBody>
      </p:sp>
      <p:sp>
        <p:nvSpPr>
          <p:cNvPr id="4" name="Slaidinumbri kohatäide 3">
            <a:extLst>
              <a:ext uri="{FF2B5EF4-FFF2-40B4-BE49-F238E27FC236}">
                <a16:creationId xmlns:a16="http://schemas.microsoft.com/office/drawing/2014/main" id="{2AA83AAB-ACE7-2646-43EF-A74A63B5916A}"/>
              </a:ext>
            </a:extLst>
          </p:cNvPr>
          <p:cNvSpPr>
            <a:spLocks noGrp="1"/>
          </p:cNvSpPr>
          <p:nvPr>
            <p:ph type="sldNum" sz="quarter" idx="11"/>
          </p:nvPr>
        </p:nvSpPr>
        <p:spPr/>
        <p:txBody>
          <a:bodyPr/>
          <a:lstStyle/>
          <a:p>
            <a:fld id="{19755129-49AE-4A41-9597-34695D8D41C6}" type="slidenum">
              <a:rPr lang="en-EE" smtClean="0"/>
              <a:pPr/>
              <a:t>10</a:t>
            </a:fld>
            <a:endParaRPr lang="en-EE"/>
          </a:p>
        </p:txBody>
      </p:sp>
    </p:spTree>
    <p:extLst>
      <p:ext uri="{BB962C8B-B14F-4D97-AF65-F5344CB8AC3E}">
        <p14:creationId xmlns:p14="http://schemas.microsoft.com/office/powerpoint/2010/main" val="545621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661AA-3D23-B869-D4DE-4D546542F289}"/>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87C581-F51F-EB80-390B-974A83D2A38F}"/>
              </a:ext>
            </a:extLst>
          </p:cNvPr>
          <p:cNvSpPr>
            <a:spLocks noGrp="1"/>
          </p:cNvSpPr>
          <p:nvPr>
            <p:ph type="sldNum" sz="quarter" idx="11"/>
          </p:nvPr>
        </p:nvSpPr>
        <p:spPr/>
        <p:txBody>
          <a:bodyPr/>
          <a:lstStyle/>
          <a:p>
            <a:fld id="{19755129-49AE-4A41-9597-34695D8D41C6}" type="slidenum">
              <a:rPr lang="en-EE" smtClean="0"/>
              <a:pPr/>
              <a:t>11</a:t>
            </a:fld>
            <a:endParaRPr lang="en-EE"/>
          </a:p>
        </p:txBody>
      </p:sp>
      <p:sp>
        <p:nvSpPr>
          <p:cNvPr id="9" name="Pealkiri 8">
            <a:extLst>
              <a:ext uri="{FF2B5EF4-FFF2-40B4-BE49-F238E27FC236}">
                <a16:creationId xmlns:a16="http://schemas.microsoft.com/office/drawing/2014/main" id="{9EC955C3-394B-FFA6-6177-300E7DD5D666}"/>
              </a:ext>
            </a:extLst>
          </p:cNvPr>
          <p:cNvSpPr>
            <a:spLocks noGrp="1"/>
          </p:cNvSpPr>
          <p:nvPr>
            <p:ph type="title"/>
          </p:nvPr>
        </p:nvSpPr>
        <p:spPr>
          <a:xfrm>
            <a:off x="5017363" y="2702929"/>
            <a:ext cx="2157274" cy="1452142"/>
          </a:xfrm>
        </p:spPr>
        <p:txBody>
          <a:bodyPr/>
          <a:lstStyle/>
          <a:p>
            <a:r>
              <a:rPr lang="et-EE"/>
              <a:t>Tänan!</a:t>
            </a:r>
          </a:p>
        </p:txBody>
      </p:sp>
    </p:spTree>
    <p:extLst>
      <p:ext uri="{BB962C8B-B14F-4D97-AF65-F5344CB8AC3E}">
        <p14:creationId xmlns:p14="http://schemas.microsoft.com/office/powerpoint/2010/main" val="3107282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F22C527-5F64-D576-E5D1-D9EF0E4A8B26}"/>
              </a:ext>
            </a:extLst>
          </p:cNvPr>
          <p:cNvCxnSpPr>
            <a:cxnSpLocks/>
          </p:cNvCxnSpPr>
          <p:nvPr/>
        </p:nvCxnSpPr>
        <p:spPr>
          <a:xfrm>
            <a:off x="781878" y="3796084"/>
            <a:ext cx="10628243" cy="0"/>
          </a:xfrm>
          <a:prstGeom prst="line">
            <a:avLst/>
          </a:prstGeom>
          <a:ln w="12700" cap="sq">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EEF9712-E35F-7947-BC18-6B68DBFE3061}"/>
              </a:ext>
            </a:extLst>
          </p:cNvPr>
          <p:cNvSpPr txBox="1">
            <a:spLocks/>
          </p:cNvSpPr>
          <p:nvPr/>
        </p:nvSpPr>
        <p:spPr>
          <a:xfrm>
            <a:off x="1425182" y="4134934"/>
            <a:ext cx="1687015" cy="1107996"/>
          </a:xfrm>
          <a:prstGeom prst="rect">
            <a:avLst/>
          </a:prstGeom>
          <a:noFill/>
        </p:spPr>
        <p:txBody>
          <a:bodyPr wrap="square" lIns="0" tIns="0" rIns="0" bIns="0" rtlCol="0">
            <a:spAutoFit/>
          </a:bodyPr>
          <a:lstStyle>
            <a:defPPr>
              <a:defRPr lang="en-US"/>
            </a:defPPr>
            <a:lvl1pPr>
              <a:defRPr b="1">
                <a:solidFill>
                  <a:srgbClr val="454054"/>
                </a:solidFill>
                <a:latin typeface="Arial" panose="020B0604020202020204" pitchFamily="34" charset="0"/>
                <a:cs typeface="Arial" panose="020B0604020202020204" pitchFamily="34" charset="0"/>
              </a:defRPr>
            </a:lvl1pPr>
          </a:lstStyle>
          <a:p>
            <a:pPr algn="ctr"/>
            <a:r>
              <a:rPr lang="et-EE" b="0">
                <a:solidFill>
                  <a:schemeClr val="tx1"/>
                </a:solidFill>
                <a:latin typeface="Roboto" panose="02000000000000000000" pitchFamily="2" charset="0"/>
                <a:ea typeface="Roboto" panose="02000000000000000000" pitchFamily="2" charset="0"/>
                <a:cs typeface="Roboto" panose="02000000000000000000" pitchFamily="2" charset="0"/>
              </a:rPr>
              <a:t>Eelnõu kooskõlastusel</a:t>
            </a:r>
          </a:p>
          <a:p>
            <a:pPr algn="ctr"/>
            <a:r>
              <a:rPr lang="et-EE" b="0">
                <a:solidFill>
                  <a:schemeClr val="tx1"/>
                </a:solidFill>
                <a:latin typeface="Roboto" panose="02000000000000000000" pitchFamily="2" charset="0"/>
                <a:ea typeface="Roboto" panose="02000000000000000000" pitchFamily="2" charset="0"/>
                <a:cs typeface="Roboto" panose="02000000000000000000" pitchFamily="2" charset="0"/>
              </a:rPr>
              <a:t>3.05.2024</a:t>
            </a:r>
          </a:p>
          <a:p>
            <a:pPr algn="ctr"/>
            <a:r>
              <a:rPr lang="et-EE" b="0">
                <a:solidFill>
                  <a:schemeClr val="tx1"/>
                </a:solidFill>
                <a:latin typeface="Roboto" panose="02000000000000000000" pitchFamily="2" charset="0"/>
                <a:ea typeface="Roboto" panose="02000000000000000000" pitchFamily="2" charset="0"/>
                <a:cs typeface="Roboto" panose="02000000000000000000" pitchFamily="2" charset="0"/>
              </a:rPr>
              <a:t>(3 nädalat)</a:t>
            </a:r>
            <a:endParaRPr lang="en-US" b="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4" name="TextBox 3">
            <a:extLst>
              <a:ext uri="{FF2B5EF4-FFF2-40B4-BE49-F238E27FC236}">
                <a16:creationId xmlns:a16="http://schemas.microsoft.com/office/drawing/2014/main" id="{17200AB3-6084-D66E-67CA-6EF01912AE0F}"/>
              </a:ext>
            </a:extLst>
          </p:cNvPr>
          <p:cNvSpPr txBox="1">
            <a:spLocks/>
          </p:cNvSpPr>
          <p:nvPr/>
        </p:nvSpPr>
        <p:spPr>
          <a:xfrm>
            <a:off x="3990728" y="4134934"/>
            <a:ext cx="1687015" cy="830997"/>
          </a:xfrm>
          <a:prstGeom prst="rect">
            <a:avLst/>
          </a:prstGeom>
          <a:noFill/>
        </p:spPr>
        <p:txBody>
          <a:bodyPr wrap="square" lIns="0" tIns="0" rIns="0" bIns="0" rtlCol="0">
            <a:spAutoFit/>
          </a:bodyPr>
          <a:lstStyle>
            <a:defPPr>
              <a:defRPr lang="en-US"/>
            </a:defPPr>
            <a:lvl1pPr>
              <a:defRPr b="1">
                <a:solidFill>
                  <a:srgbClr val="454054"/>
                </a:solidFill>
                <a:latin typeface="Arial" panose="020B0604020202020204" pitchFamily="34" charset="0"/>
                <a:cs typeface="Arial" panose="020B0604020202020204" pitchFamily="34" charset="0"/>
              </a:defRPr>
            </a:lvl1pPr>
          </a:lstStyle>
          <a:p>
            <a:pPr algn="ctr"/>
            <a:r>
              <a:rPr lang="et-EE" b="0">
                <a:solidFill>
                  <a:schemeClr val="tx1"/>
                </a:solidFill>
                <a:latin typeface="Roboto" panose="02000000000000000000" pitchFamily="2" charset="0"/>
                <a:ea typeface="Roboto" panose="02000000000000000000" pitchFamily="2" charset="0"/>
                <a:cs typeface="Roboto" panose="02000000000000000000" pitchFamily="2" charset="0"/>
              </a:rPr>
              <a:t>Eelnõu Vabariigi Valitsusse</a:t>
            </a:r>
          </a:p>
          <a:p>
            <a:pPr algn="ctr"/>
            <a:r>
              <a:rPr lang="et-EE" b="0">
                <a:solidFill>
                  <a:schemeClr val="tx1"/>
                </a:solidFill>
                <a:latin typeface="Roboto" panose="02000000000000000000" pitchFamily="2" charset="0"/>
                <a:ea typeface="Roboto" panose="02000000000000000000" pitchFamily="2" charset="0"/>
                <a:cs typeface="Roboto" panose="02000000000000000000" pitchFamily="2" charset="0"/>
              </a:rPr>
              <a:t>2024 august</a:t>
            </a:r>
            <a:endParaRPr lang="en-US" b="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5" name="TextBox 4">
            <a:extLst>
              <a:ext uri="{FF2B5EF4-FFF2-40B4-BE49-F238E27FC236}">
                <a16:creationId xmlns:a16="http://schemas.microsoft.com/office/drawing/2014/main" id="{E2E0D26B-230F-7F3D-E869-EB340527427A}"/>
              </a:ext>
            </a:extLst>
          </p:cNvPr>
          <p:cNvSpPr txBox="1">
            <a:spLocks/>
          </p:cNvSpPr>
          <p:nvPr/>
        </p:nvSpPr>
        <p:spPr>
          <a:xfrm>
            <a:off x="9180535" y="4134934"/>
            <a:ext cx="1687015" cy="830997"/>
          </a:xfrm>
          <a:prstGeom prst="rect">
            <a:avLst/>
          </a:prstGeom>
          <a:noFill/>
        </p:spPr>
        <p:txBody>
          <a:bodyPr wrap="square" lIns="0" tIns="0" rIns="0" bIns="0" rtlCol="0">
            <a:spAutoFit/>
          </a:bodyPr>
          <a:lstStyle>
            <a:defPPr>
              <a:defRPr lang="en-US"/>
            </a:defPPr>
            <a:lvl1pPr>
              <a:defRPr b="1">
                <a:solidFill>
                  <a:srgbClr val="454054"/>
                </a:solidFill>
                <a:latin typeface="Arial" panose="020B0604020202020204" pitchFamily="34" charset="0"/>
                <a:cs typeface="Arial" panose="020B0604020202020204" pitchFamily="34" charset="0"/>
              </a:defRPr>
            </a:lvl1pPr>
          </a:lstStyle>
          <a:p>
            <a:pPr algn="ctr"/>
            <a:r>
              <a:rPr lang="et-EE" b="0">
                <a:solidFill>
                  <a:schemeClr val="tx1"/>
                </a:solidFill>
                <a:latin typeface="Roboto" panose="02000000000000000000" pitchFamily="2" charset="0"/>
                <a:ea typeface="Roboto" panose="02000000000000000000" pitchFamily="2" charset="0"/>
                <a:cs typeface="Roboto" panose="02000000000000000000" pitchFamily="2" charset="0"/>
              </a:rPr>
              <a:t>Eelnõu jõustumine</a:t>
            </a:r>
          </a:p>
          <a:p>
            <a:pPr algn="ctr"/>
            <a:r>
              <a:rPr lang="et-EE" b="0">
                <a:solidFill>
                  <a:schemeClr val="tx1"/>
                </a:solidFill>
                <a:latin typeface="Roboto" panose="02000000000000000000" pitchFamily="2" charset="0"/>
                <a:ea typeface="Roboto" panose="02000000000000000000" pitchFamily="2" charset="0"/>
                <a:cs typeface="Roboto" panose="02000000000000000000" pitchFamily="2" charset="0"/>
              </a:rPr>
              <a:t>2024 detsember</a:t>
            </a:r>
            <a:endParaRPr lang="en-US" b="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16" name="Slide Number Placeholder 15">
            <a:extLst>
              <a:ext uri="{FF2B5EF4-FFF2-40B4-BE49-F238E27FC236}">
                <a16:creationId xmlns:a16="http://schemas.microsoft.com/office/drawing/2014/main" id="{793F0FA8-C5E7-1AB4-3C24-937DF2DD9F8E}"/>
              </a:ext>
            </a:extLst>
          </p:cNvPr>
          <p:cNvSpPr>
            <a:spLocks noGrp="1"/>
          </p:cNvSpPr>
          <p:nvPr>
            <p:ph type="sldNum" sz="quarter" idx="11"/>
          </p:nvPr>
        </p:nvSpPr>
        <p:spPr/>
        <p:txBody>
          <a:bodyPr/>
          <a:lstStyle/>
          <a:p>
            <a:fld id="{19755129-49AE-4A41-9597-34695D8D41C6}" type="slidenum">
              <a:rPr lang="en-EE" smtClean="0"/>
              <a:pPr/>
              <a:t>2</a:t>
            </a:fld>
            <a:endParaRPr lang="en-EE"/>
          </a:p>
        </p:txBody>
      </p:sp>
      <p:cxnSp>
        <p:nvCxnSpPr>
          <p:cNvPr id="18" name="Straight Connector 17">
            <a:extLst>
              <a:ext uri="{FF2B5EF4-FFF2-40B4-BE49-F238E27FC236}">
                <a16:creationId xmlns:a16="http://schemas.microsoft.com/office/drawing/2014/main" id="{F43226AC-5CEB-6E1D-3129-983832D5A135}"/>
              </a:ext>
            </a:extLst>
          </p:cNvPr>
          <p:cNvCxnSpPr>
            <a:cxnSpLocks/>
          </p:cNvCxnSpPr>
          <p:nvPr/>
        </p:nvCxnSpPr>
        <p:spPr>
          <a:xfrm>
            <a:off x="2268689" y="3683513"/>
            <a:ext cx="0" cy="2251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DE7A5F5-A9B0-EC12-1B9F-FC1DECF35041}"/>
              </a:ext>
            </a:extLst>
          </p:cNvPr>
          <p:cNvCxnSpPr>
            <a:cxnSpLocks/>
          </p:cNvCxnSpPr>
          <p:nvPr/>
        </p:nvCxnSpPr>
        <p:spPr>
          <a:xfrm>
            <a:off x="4828147" y="3683512"/>
            <a:ext cx="0" cy="2251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76C6540-2A08-F415-484D-DA143D30A640}"/>
              </a:ext>
            </a:extLst>
          </p:cNvPr>
          <p:cNvCxnSpPr>
            <a:cxnSpLocks/>
          </p:cNvCxnSpPr>
          <p:nvPr/>
        </p:nvCxnSpPr>
        <p:spPr>
          <a:xfrm>
            <a:off x="10014004" y="3683513"/>
            <a:ext cx="0" cy="225142"/>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ADBBD75-41BC-2616-D3B6-2EB911E4C7A6}"/>
              </a:ext>
            </a:extLst>
          </p:cNvPr>
          <p:cNvPicPr>
            <a:picLocks noChangeAspect="1"/>
          </p:cNvPicPr>
          <p:nvPr/>
        </p:nvPicPr>
        <p:blipFill>
          <a:blip r:embed="rId2"/>
          <a:srcRect/>
          <a:stretch/>
        </p:blipFill>
        <p:spPr>
          <a:xfrm>
            <a:off x="2062854" y="2902202"/>
            <a:ext cx="411669" cy="640734"/>
          </a:xfrm>
          <a:prstGeom prst="rect">
            <a:avLst/>
          </a:prstGeom>
        </p:spPr>
      </p:pic>
      <p:pic>
        <p:nvPicPr>
          <p:cNvPr id="13" name="Picture 12">
            <a:extLst>
              <a:ext uri="{FF2B5EF4-FFF2-40B4-BE49-F238E27FC236}">
                <a16:creationId xmlns:a16="http://schemas.microsoft.com/office/drawing/2014/main" id="{1A38D4B0-06D2-B48B-580C-1E37F8C4819B}"/>
              </a:ext>
            </a:extLst>
          </p:cNvPr>
          <p:cNvPicPr>
            <a:picLocks noChangeAspect="1"/>
          </p:cNvPicPr>
          <p:nvPr/>
        </p:nvPicPr>
        <p:blipFill>
          <a:blip r:embed="rId3"/>
          <a:srcRect/>
          <a:stretch/>
        </p:blipFill>
        <p:spPr>
          <a:xfrm>
            <a:off x="4524037" y="2917483"/>
            <a:ext cx="608219" cy="596604"/>
          </a:xfrm>
          <a:prstGeom prst="rect">
            <a:avLst/>
          </a:prstGeom>
        </p:spPr>
      </p:pic>
      <p:pic>
        <p:nvPicPr>
          <p:cNvPr id="14" name="Picture 13">
            <a:extLst>
              <a:ext uri="{FF2B5EF4-FFF2-40B4-BE49-F238E27FC236}">
                <a16:creationId xmlns:a16="http://schemas.microsoft.com/office/drawing/2014/main" id="{E21834D4-E052-006A-4D3F-72DD541268E2}"/>
              </a:ext>
            </a:extLst>
          </p:cNvPr>
          <p:cNvPicPr>
            <a:picLocks noChangeAspect="1"/>
          </p:cNvPicPr>
          <p:nvPr/>
        </p:nvPicPr>
        <p:blipFill>
          <a:blip r:embed="rId4"/>
          <a:srcRect/>
          <a:stretch/>
        </p:blipFill>
        <p:spPr>
          <a:xfrm>
            <a:off x="9730578" y="2942319"/>
            <a:ext cx="566852" cy="566852"/>
          </a:xfrm>
          <a:prstGeom prst="rect">
            <a:avLst/>
          </a:prstGeom>
        </p:spPr>
      </p:pic>
      <p:sp>
        <p:nvSpPr>
          <p:cNvPr id="17" name="Oval 16">
            <a:extLst>
              <a:ext uri="{FF2B5EF4-FFF2-40B4-BE49-F238E27FC236}">
                <a16:creationId xmlns:a16="http://schemas.microsoft.com/office/drawing/2014/main" id="{0B1BF8CB-B19D-4BBE-16B4-4C1CFD9B0D50}"/>
              </a:ext>
            </a:extLst>
          </p:cNvPr>
          <p:cNvSpPr/>
          <p:nvPr/>
        </p:nvSpPr>
        <p:spPr>
          <a:xfrm>
            <a:off x="1811489" y="2765369"/>
            <a:ext cx="914400" cy="9144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95000"/>
                </a:schemeClr>
              </a:solidFill>
            </a:endParaRPr>
          </a:p>
        </p:txBody>
      </p:sp>
      <p:sp>
        <p:nvSpPr>
          <p:cNvPr id="19" name="Oval 18">
            <a:extLst>
              <a:ext uri="{FF2B5EF4-FFF2-40B4-BE49-F238E27FC236}">
                <a16:creationId xmlns:a16="http://schemas.microsoft.com/office/drawing/2014/main" id="{1A691C45-0F41-C301-F804-13F9D2BCF1D5}"/>
              </a:ext>
            </a:extLst>
          </p:cNvPr>
          <p:cNvSpPr/>
          <p:nvPr/>
        </p:nvSpPr>
        <p:spPr>
          <a:xfrm>
            <a:off x="4375966" y="2765368"/>
            <a:ext cx="914400" cy="9144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95000"/>
                </a:schemeClr>
              </a:solidFill>
            </a:endParaRPr>
          </a:p>
        </p:txBody>
      </p:sp>
      <p:sp>
        <p:nvSpPr>
          <p:cNvPr id="21" name="Oval 20">
            <a:extLst>
              <a:ext uri="{FF2B5EF4-FFF2-40B4-BE49-F238E27FC236}">
                <a16:creationId xmlns:a16="http://schemas.microsoft.com/office/drawing/2014/main" id="{367CD7A4-5E3F-97BE-B35B-8D30C1FCC3F5}"/>
              </a:ext>
            </a:extLst>
          </p:cNvPr>
          <p:cNvSpPr/>
          <p:nvPr/>
        </p:nvSpPr>
        <p:spPr>
          <a:xfrm>
            <a:off x="9566841" y="2768545"/>
            <a:ext cx="914400" cy="9144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95000"/>
                </a:schemeClr>
              </a:solidFill>
            </a:endParaRPr>
          </a:p>
        </p:txBody>
      </p:sp>
      <p:sp>
        <p:nvSpPr>
          <p:cNvPr id="6" name="TextBox 5">
            <a:extLst>
              <a:ext uri="{FF2B5EF4-FFF2-40B4-BE49-F238E27FC236}">
                <a16:creationId xmlns:a16="http://schemas.microsoft.com/office/drawing/2014/main" id="{F6685433-ED1C-D639-2858-57AF25D01F43}"/>
              </a:ext>
            </a:extLst>
          </p:cNvPr>
          <p:cNvSpPr txBox="1">
            <a:spLocks/>
          </p:cNvSpPr>
          <p:nvPr/>
        </p:nvSpPr>
        <p:spPr>
          <a:xfrm>
            <a:off x="6627166" y="4134934"/>
            <a:ext cx="1687015" cy="830997"/>
          </a:xfrm>
          <a:prstGeom prst="rect">
            <a:avLst/>
          </a:prstGeom>
          <a:noFill/>
        </p:spPr>
        <p:txBody>
          <a:bodyPr wrap="square" lIns="0" tIns="0" rIns="0" bIns="0" rtlCol="0">
            <a:spAutoFit/>
          </a:bodyPr>
          <a:lstStyle>
            <a:defPPr>
              <a:defRPr lang="en-US"/>
            </a:defPPr>
            <a:lvl1pPr>
              <a:defRPr b="1">
                <a:solidFill>
                  <a:srgbClr val="454054"/>
                </a:solidFill>
                <a:latin typeface="Arial" panose="020B0604020202020204" pitchFamily="34" charset="0"/>
                <a:cs typeface="Arial" panose="020B0604020202020204" pitchFamily="34" charset="0"/>
              </a:defRPr>
            </a:lvl1pPr>
          </a:lstStyle>
          <a:p>
            <a:pPr algn="ctr"/>
            <a:r>
              <a:rPr lang="et-EE" b="0">
                <a:solidFill>
                  <a:schemeClr val="tx1"/>
                </a:solidFill>
                <a:latin typeface="Roboto" panose="02000000000000000000" pitchFamily="2" charset="0"/>
                <a:ea typeface="Roboto" panose="02000000000000000000" pitchFamily="2" charset="0"/>
                <a:cs typeface="Roboto" panose="02000000000000000000" pitchFamily="2" charset="0"/>
              </a:rPr>
              <a:t>Eelnõu Riigikogusse</a:t>
            </a:r>
          </a:p>
          <a:p>
            <a:pPr algn="ctr"/>
            <a:r>
              <a:rPr lang="et-EE" b="0">
                <a:solidFill>
                  <a:schemeClr val="tx1"/>
                </a:solidFill>
                <a:latin typeface="Roboto" panose="02000000000000000000" pitchFamily="2" charset="0"/>
                <a:ea typeface="Roboto" panose="02000000000000000000" pitchFamily="2" charset="0"/>
                <a:cs typeface="Roboto" panose="02000000000000000000" pitchFamily="2" charset="0"/>
              </a:rPr>
              <a:t>2024 september</a:t>
            </a:r>
            <a:endParaRPr lang="en-US" b="0">
              <a:solidFill>
                <a:schemeClr val="tx1"/>
              </a:solidFill>
              <a:latin typeface="Roboto" panose="02000000000000000000" pitchFamily="2" charset="0"/>
              <a:ea typeface="Roboto" panose="02000000000000000000" pitchFamily="2" charset="0"/>
              <a:cs typeface="Roboto" panose="02000000000000000000" pitchFamily="2" charset="0"/>
            </a:endParaRPr>
          </a:p>
        </p:txBody>
      </p:sp>
      <p:cxnSp>
        <p:nvCxnSpPr>
          <p:cNvPr id="7" name="Straight Connector 22">
            <a:extLst>
              <a:ext uri="{FF2B5EF4-FFF2-40B4-BE49-F238E27FC236}">
                <a16:creationId xmlns:a16="http://schemas.microsoft.com/office/drawing/2014/main" id="{056016D9-A164-3BDD-F801-C5398546555C}"/>
              </a:ext>
            </a:extLst>
          </p:cNvPr>
          <p:cNvCxnSpPr>
            <a:cxnSpLocks/>
          </p:cNvCxnSpPr>
          <p:nvPr/>
        </p:nvCxnSpPr>
        <p:spPr>
          <a:xfrm>
            <a:off x="7464585" y="3683512"/>
            <a:ext cx="0" cy="22514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Oval 18">
            <a:extLst>
              <a:ext uri="{FF2B5EF4-FFF2-40B4-BE49-F238E27FC236}">
                <a16:creationId xmlns:a16="http://schemas.microsoft.com/office/drawing/2014/main" id="{4299E168-870F-F6AB-B3CB-90F0FEE4F79D}"/>
              </a:ext>
            </a:extLst>
          </p:cNvPr>
          <p:cNvSpPr/>
          <p:nvPr/>
        </p:nvSpPr>
        <p:spPr>
          <a:xfrm>
            <a:off x="7012404" y="2765368"/>
            <a:ext cx="914400" cy="9144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95000"/>
                </a:schemeClr>
              </a:solidFill>
            </a:endParaRPr>
          </a:p>
        </p:txBody>
      </p:sp>
      <p:pic>
        <p:nvPicPr>
          <p:cNvPr id="10" name="Picture 41">
            <a:extLst>
              <a:ext uri="{FF2B5EF4-FFF2-40B4-BE49-F238E27FC236}">
                <a16:creationId xmlns:a16="http://schemas.microsoft.com/office/drawing/2014/main" id="{1F39DD5C-3295-7B67-A179-6AFAC97D0854}"/>
              </a:ext>
            </a:extLst>
          </p:cNvPr>
          <p:cNvPicPr>
            <a:picLocks noChangeAspect="1"/>
          </p:cNvPicPr>
          <p:nvPr/>
        </p:nvPicPr>
        <p:blipFill>
          <a:blip r:embed="rId5"/>
          <a:srcRect/>
          <a:stretch/>
        </p:blipFill>
        <p:spPr>
          <a:xfrm>
            <a:off x="7252665" y="2946336"/>
            <a:ext cx="423839" cy="624606"/>
          </a:xfrm>
          <a:prstGeom prst="rect">
            <a:avLst/>
          </a:prstGeom>
        </p:spPr>
      </p:pic>
      <p:cxnSp>
        <p:nvCxnSpPr>
          <p:cNvPr id="11" name="Straight Connector 22">
            <a:extLst>
              <a:ext uri="{FF2B5EF4-FFF2-40B4-BE49-F238E27FC236}">
                <a16:creationId xmlns:a16="http://schemas.microsoft.com/office/drawing/2014/main" id="{E19FA6F0-AD9F-BC48-531A-6320324B135C}"/>
              </a:ext>
            </a:extLst>
          </p:cNvPr>
          <p:cNvCxnSpPr>
            <a:cxnSpLocks/>
          </p:cNvCxnSpPr>
          <p:nvPr/>
        </p:nvCxnSpPr>
        <p:spPr>
          <a:xfrm>
            <a:off x="3222539" y="3802881"/>
            <a:ext cx="586929" cy="164976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1ECA35C-8045-7402-2AB7-E3B734DDD8A7}"/>
              </a:ext>
            </a:extLst>
          </p:cNvPr>
          <p:cNvSpPr txBox="1">
            <a:spLocks/>
          </p:cNvSpPr>
          <p:nvPr/>
        </p:nvSpPr>
        <p:spPr>
          <a:xfrm>
            <a:off x="3112197" y="5514491"/>
            <a:ext cx="2818445" cy="830997"/>
          </a:xfrm>
          <a:prstGeom prst="rect">
            <a:avLst/>
          </a:prstGeom>
          <a:noFill/>
        </p:spPr>
        <p:txBody>
          <a:bodyPr wrap="square" lIns="0" tIns="0" rIns="0" bIns="0" rtlCol="0">
            <a:spAutoFit/>
          </a:bodyPr>
          <a:lstStyle>
            <a:defPPr>
              <a:defRPr lang="en-US"/>
            </a:defPPr>
            <a:lvl1pPr>
              <a:defRPr b="1">
                <a:solidFill>
                  <a:srgbClr val="454054"/>
                </a:solidFill>
                <a:latin typeface="Arial" panose="020B0604020202020204" pitchFamily="34" charset="0"/>
                <a:cs typeface="Arial" panose="020B0604020202020204" pitchFamily="34" charset="0"/>
              </a:defRPr>
            </a:lvl1pPr>
          </a:lstStyle>
          <a:p>
            <a:pPr algn="ctr"/>
            <a:r>
              <a:rPr lang="et-EE" b="0">
                <a:solidFill>
                  <a:schemeClr val="tx1"/>
                </a:solidFill>
                <a:latin typeface="Roboto" panose="02000000000000000000" pitchFamily="2" charset="0"/>
                <a:ea typeface="Roboto" panose="02000000000000000000" pitchFamily="2" charset="0"/>
                <a:cs typeface="Roboto" panose="02000000000000000000" pitchFamily="2" charset="0"/>
              </a:rPr>
              <a:t>Täiendav kooskõlastamine Justiitsministeeriumiga</a:t>
            </a:r>
          </a:p>
          <a:p>
            <a:pPr algn="ctr"/>
            <a:r>
              <a:rPr lang="et-EE" b="0">
                <a:solidFill>
                  <a:schemeClr val="tx1"/>
                </a:solidFill>
                <a:latin typeface="Roboto" panose="02000000000000000000" pitchFamily="2" charset="0"/>
                <a:ea typeface="Roboto" panose="02000000000000000000" pitchFamily="2" charset="0"/>
                <a:cs typeface="Roboto" panose="02000000000000000000" pitchFamily="2" charset="0"/>
              </a:rPr>
              <a:t>juuni 2024</a:t>
            </a:r>
            <a:endParaRPr lang="en-US" b="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257110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64D8E-45FC-552C-E848-0FED5B4CAAC8}"/>
              </a:ext>
            </a:extLst>
          </p:cNvPr>
          <p:cNvSpPr>
            <a:spLocks noGrp="1"/>
          </p:cNvSpPr>
          <p:nvPr>
            <p:ph type="title"/>
          </p:nvPr>
        </p:nvSpPr>
        <p:spPr/>
        <p:txBody>
          <a:bodyPr/>
          <a:lstStyle/>
          <a:p>
            <a:r>
              <a:rPr lang="et-EE"/>
              <a:t>Tagasiside</a:t>
            </a:r>
            <a:endParaRPr lang="en-EE"/>
          </a:p>
        </p:txBody>
      </p:sp>
      <p:sp>
        <p:nvSpPr>
          <p:cNvPr id="3" name="Content Placeholder 2">
            <a:extLst>
              <a:ext uri="{FF2B5EF4-FFF2-40B4-BE49-F238E27FC236}">
                <a16:creationId xmlns:a16="http://schemas.microsoft.com/office/drawing/2014/main" id="{D350E8B3-9C36-4BCF-6334-18600A74D2F9}"/>
              </a:ext>
            </a:extLst>
          </p:cNvPr>
          <p:cNvSpPr>
            <a:spLocks noGrp="1"/>
          </p:cNvSpPr>
          <p:nvPr>
            <p:ph idx="1"/>
          </p:nvPr>
        </p:nvSpPr>
        <p:spPr>
          <a:xfrm>
            <a:off x="766762" y="2414726"/>
            <a:ext cx="10587037" cy="3851930"/>
          </a:xfrm>
        </p:spPr>
        <p:txBody>
          <a:bodyPr>
            <a:normAutofit/>
          </a:bodyPr>
          <a:lstStyle/>
          <a:p>
            <a:r>
              <a:rPr lang="et-EE" sz="3200" dirty="0"/>
              <a:t>Kokku 21 tagasiside andjat</a:t>
            </a:r>
          </a:p>
          <a:p>
            <a:r>
              <a:rPr lang="et-EE" sz="3200" dirty="0"/>
              <a:t>Eelnõu muutmisel täiendavalt kaasatud:</a:t>
            </a:r>
          </a:p>
          <a:p>
            <a:pPr lvl="1"/>
            <a:r>
              <a:rPr lang="et-EE" sz="2800" dirty="0"/>
              <a:t>TTJA (seoses elektriarvetega)</a:t>
            </a:r>
          </a:p>
          <a:p>
            <a:pPr lvl="1"/>
            <a:r>
              <a:rPr lang="et-EE" sz="2800" dirty="0"/>
              <a:t>Sotsiaalministeerium (seoses alternatiividele võrgust lahti ühendamisele)</a:t>
            </a:r>
          </a:p>
          <a:p>
            <a:r>
              <a:rPr lang="et-EE" sz="3200" dirty="0"/>
              <a:t>Järgmised sammud:</a:t>
            </a:r>
          </a:p>
          <a:p>
            <a:pPr lvl="1"/>
            <a:r>
              <a:rPr lang="et-EE" dirty="0"/>
              <a:t>Õigusosakonna poolsed korrektuurid</a:t>
            </a:r>
          </a:p>
          <a:p>
            <a:pPr lvl="1"/>
            <a:r>
              <a:rPr lang="et-EE" dirty="0"/>
              <a:t>Justiitsministeeriumile täiendavaks kooskõlastamiseks saatmine</a:t>
            </a:r>
          </a:p>
          <a:p>
            <a:pPr lvl="1"/>
            <a:endParaRPr lang="et-EE" dirty="0"/>
          </a:p>
        </p:txBody>
      </p:sp>
      <p:sp>
        <p:nvSpPr>
          <p:cNvPr id="5" name="Slide Number Placeholder 4">
            <a:extLst>
              <a:ext uri="{FF2B5EF4-FFF2-40B4-BE49-F238E27FC236}">
                <a16:creationId xmlns:a16="http://schemas.microsoft.com/office/drawing/2014/main" id="{B8DA8380-9941-5D21-30AF-9B5EA9A7B642}"/>
              </a:ext>
            </a:extLst>
          </p:cNvPr>
          <p:cNvSpPr>
            <a:spLocks noGrp="1"/>
          </p:cNvSpPr>
          <p:nvPr>
            <p:ph type="sldNum" sz="quarter" idx="11"/>
          </p:nvPr>
        </p:nvSpPr>
        <p:spPr/>
        <p:txBody>
          <a:bodyPr/>
          <a:lstStyle/>
          <a:p>
            <a:fld id="{19755129-49AE-4A41-9597-34695D8D41C6}" type="slidenum">
              <a:rPr lang="en-EE" smtClean="0"/>
              <a:pPr/>
              <a:t>3</a:t>
            </a:fld>
            <a:endParaRPr lang="en-EE"/>
          </a:p>
        </p:txBody>
      </p:sp>
    </p:spTree>
    <p:extLst>
      <p:ext uri="{BB962C8B-B14F-4D97-AF65-F5344CB8AC3E}">
        <p14:creationId xmlns:p14="http://schemas.microsoft.com/office/powerpoint/2010/main" val="997721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A722A20-9D54-4EF2-5372-C9C78784A642}"/>
              </a:ext>
            </a:extLst>
          </p:cNvPr>
          <p:cNvSpPr>
            <a:spLocks noGrp="1"/>
          </p:cNvSpPr>
          <p:nvPr>
            <p:ph type="title"/>
          </p:nvPr>
        </p:nvSpPr>
        <p:spPr/>
        <p:txBody>
          <a:bodyPr/>
          <a:lstStyle/>
          <a:p>
            <a:r>
              <a:rPr lang="et-EE" dirty="0">
                <a:latin typeface="Roboto Light"/>
                <a:ea typeface="Roboto Light"/>
                <a:cs typeface="Roboto Light"/>
              </a:rPr>
              <a:t>Lepingud ( Mõisted § 3)</a:t>
            </a:r>
            <a:endParaRPr lang="et-EE" dirty="0"/>
          </a:p>
        </p:txBody>
      </p:sp>
      <p:sp>
        <p:nvSpPr>
          <p:cNvPr id="3" name="Sisu kohatäide 2">
            <a:extLst>
              <a:ext uri="{FF2B5EF4-FFF2-40B4-BE49-F238E27FC236}">
                <a16:creationId xmlns:a16="http://schemas.microsoft.com/office/drawing/2014/main" id="{25073CA3-FC7C-1B68-25DB-A9724B2FEBAF}"/>
              </a:ext>
            </a:extLst>
          </p:cNvPr>
          <p:cNvSpPr>
            <a:spLocks noGrp="1"/>
          </p:cNvSpPr>
          <p:nvPr>
            <p:ph idx="1"/>
          </p:nvPr>
        </p:nvSpPr>
        <p:spPr/>
        <p:txBody>
          <a:bodyPr vert="horz" lIns="91440" tIns="45720" rIns="91440" bIns="45720" rtlCol="0" anchor="t">
            <a:normAutofit fontScale="92500" lnSpcReduction="20000"/>
          </a:bodyPr>
          <a:lstStyle/>
          <a:p>
            <a:pPr>
              <a:lnSpc>
                <a:spcPct val="120000"/>
              </a:lnSpc>
            </a:pPr>
            <a:r>
              <a:rPr lang="et-EE" sz="2800" dirty="0">
                <a:latin typeface="Roboto Light"/>
                <a:ea typeface="Roboto Light"/>
                <a:cs typeface="Roboto Light"/>
              </a:rPr>
              <a:t>6</a:t>
            </a:r>
            <a:r>
              <a:rPr lang="et-EE" baseline="30000" dirty="0">
                <a:latin typeface="Times New Roman"/>
                <a:ea typeface="Roboto Light"/>
                <a:cs typeface="Times New Roman"/>
              </a:rPr>
              <a:t>1</a:t>
            </a:r>
            <a:r>
              <a:rPr lang="et-EE" sz="2800" dirty="0">
                <a:latin typeface="Roboto Light"/>
                <a:ea typeface="Roboto Light"/>
                <a:cs typeface="Roboto Light"/>
              </a:rPr>
              <a:t>) </a:t>
            </a:r>
            <a:r>
              <a:rPr lang="et-EE" b="1" u="sng" dirty="0">
                <a:latin typeface="Roboto Light"/>
                <a:ea typeface="Roboto Light"/>
                <a:cs typeface="Roboto Light"/>
              </a:rPr>
              <a:t>Dünaamilise elektrihinnaga leping </a:t>
            </a:r>
            <a:r>
              <a:rPr lang="et-EE" dirty="0">
                <a:latin typeface="Roboto Light"/>
                <a:ea typeface="Roboto Light"/>
                <a:cs typeface="Roboto Light"/>
              </a:rPr>
              <a:t>(</a:t>
            </a:r>
            <a:r>
              <a:rPr lang="et-EE" i="1" dirty="0">
                <a:latin typeface="Roboto Light"/>
                <a:ea typeface="Roboto Light"/>
                <a:cs typeface="Roboto Light"/>
              </a:rPr>
              <a:t>sh börsihinnaga leping</a:t>
            </a:r>
            <a:r>
              <a:rPr lang="et-EE" dirty="0">
                <a:latin typeface="Roboto Light"/>
                <a:ea typeface="Roboto Light"/>
                <a:cs typeface="Roboto Light"/>
              </a:rPr>
              <a:t>)</a:t>
            </a:r>
            <a:r>
              <a:rPr lang="et-EE" u="sng" dirty="0">
                <a:latin typeface="Roboto Light"/>
                <a:ea typeface="Roboto Light"/>
                <a:cs typeface="Roboto Light"/>
              </a:rPr>
              <a:t> – elektrileping</a:t>
            </a:r>
            <a:r>
              <a:rPr lang="et-EE" u="sng" dirty="0">
                <a:latin typeface="Roboto Light"/>
                <a:ea typeface="Roboto Light"/>
                <a:cs typeface="Roboto Light"/>
                <a:sym typeface="Wingdings" panose="05000000000000000000" pitchFamily="2" charset="2"/>
              </a:rPr>
              <a:t>, mis kajastab osaliselt või täielikult hinnakõikumisi Eesti hinnapiirkonna järgmise päeva turul kauplemisperioodide lõikes (2019 direktiiv)</a:t>
            </a:r>
            <a:endParaRPr lang="et-EE" dirty="0">
              <a:latin typeface="Roboto Light"/>
              <a:ea typeface="Roboto Light"/>
              <a:cs typeface="Roboto Light"/>
            </a:endParaRPr>
          </a:p>
          <a:p>
            <a:pPr>
              <a:lnSpc>
                <a:spcPct val="120000"/>
              </a:lnSpc>
            </a:pPr>
            <a:r>
              <a:rPr lang="et-EE" sz="2900" dirty="0">
                <a:latin typeface="Roboto Light"/>
                <a:ea typeface="Roboto Light"/>
                <a:cs typeface="Roboto Light"/>
              </a:rPr>
              <a:t>26</a:t>
            </a:r>
            <a:r>
              <a:rPr lang="et-EE" sz="2900" baseline="30000" dirty="0">
                <a:latin typeface="Times New Roman"/>
                <a:ea typeface="Roboto Light"/>
                <a:cs typeface="Times New Roman"/>
              </a:rPr>
              <a:t>3</a:t>
            </a:r>
            <a:r>
              <a:rPr lang="et-EE" sz="2900" dirty="0">
                <a:latin typeface="Roboto Light"/>
                <a:ea typeface="Roboto Light"/>
                <a:cs typeface="Roboto Light"/>
              </a:rPr>
              <a:t>) </a:t>
            </a:r>
            <a:r>
              <a:rPr lang="et-EE" sz="2900" b="1" u="sng" dirty="0">
                <a:latin typeface="Roboto Light"/>
                <a:ea typeface="Roboto Light"/>
                <a:cs typeface="Roboto Light"/>
              </a:rPr>
              <a:t>tähtajaline fikseeritud elektrihinnaga leping </a:t>
            </a:r>
            <a:r>
              <a:rPr lang="et-EE" sz="2900" dirty="0">
                <a:latin typeface="Roboto Light"/>
                <a:ea typeface="Roboto Light"/>
                <a:cs typeface="Roboto Light"/>
              </a:rPr>
              <a:t>– fikseeritud kehtivusajaga elektrileping, mille lepingulised tingimused ja elektrihind püsivad lepingu kehtivusajal muutumatuna --&gt; turudisaini muutmise direktiiv (2024 direktiiv)</a:t>
            </a:r>
            <a:endParaRPr lang="et-EE" u="sng" dirty="0">
              <a:latin typeface="Roboto Light"/>
              <a:ea typeface="Roboto Light"/>
              <a:cs typeface="Roboto Light"/>
            </a:endParaRPr>
          </a:p>
        </p:txBody>
      </p:sp>
      <p:sp>
        <p:nvSpPr>
          <p:cNvPr id="4" name="Slaidinumbri kohatäide 3">
            <a:extLst>
              <a:ext uri="{FF2B5EF4-FFF2-40B4-BE49-F238E27FC236}">
                <a16:creationId xmlns:a16="http://schemas.microsoft.com/office/drawing/2014/main" id="{13FCB8D6-8B29-502B-5586-96192250A640}"/>
              </a:ext>
            </a:extLst>
          </p:cNvPr>
          <p:cNvSpPr>
            <a:spLocks noGrp="1"/>
          </p:cNvSpPr>
          <p:nvPr>
            <p:ph type="sldNum" sz="quarter" idx="11"/>
          </p:nvPr>
        </p:nvSpPr>
        <p:spPr/>
        <p:txBody>
          <a:bodyPr/>
          <a:lstStyle/>
          <a:p>
            <a:fld id="{19755129-49AE-4A41-9597-34695D8D41C6}" type="slidenum">
              <a:rPr lang="en-EE" smtClean="0"/>
              <a:pPr/>
              <a:t>4</a:t>
            </a:fld>
            <a:endParaRPr lang="en-EE"/>
          </a:p>
        </p:txBody>
      </p:sp>
    </p:spTree>
    <p:extLst>
      <p:ext uri="{BB962C8B-B14F-4D97-AF65-F5344CB8AC3E}">
        <p14:creationId xmlns:p14="http://schemas.microsoft.com/office/powerpoint/2010/main" val="2318914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A722A20-9D54-4EF2-5372-C9C78784A642}"/>
              </a:ext>
            </a:extLst>
          </p:cNvPr>
          <p:cNvSpPr>
            <a:spLocks noGrp="1"/>
          </p:cNvSpPr>
          <p:nvPr>
            <p:ph type="title"/>
          </p:nvPr>
        </p:nvSpPr>
        <p:spPr/>
        <p:txBody>
          <a:bodyPr/>
          <a:lstStyle/>
          <a:p>
            <a:r>
              <a:rPr lang="et-EE"/>
              <a:t>Lepingud</a:t>
            </a:r>
          </a:p>
        </p:txBody>
      </p:sp>
      <p:sp>
        <p:nvSpPr>
          <p:cNvPr id="3" name="Sisu kohatäide 2">
            <a:extLst>
              <a:ext uri="{FF2B5EF4-FFF2-40B4-BE49-F238E27FC236}">
                <a16:creationId xmlns:a16="http://schemas.microsoft.com/office/drawing/2014/main" id="{25073CA3-FC7C-1B68-25DB-A9724B2FEBAF}"/>
              </a:ext>
            </a:extLst>
          </p:cNvPr>
          <p:cNvSpPr>
            <a:spLocks noGrp="1"/>
          </p:cNvSpPr>
          <p:nvPr>
            <p:ph idx="1"/>
          </p:nvPr>
        </p:nvSpPr>
        <p:spPr>
          <a:xfrm>
            <a:off x="766762" y="2299317"/>
            <a:ext cx="10587037" cy="4422158"/>
          </a:xfrm>
        </p:spPr>
        <p:txBody>
          <a:bodyPr vert="horz" lIns="91440" tIns="45720" rIns="91440" bIns="45720" rtlCol="0" anchor="t">
            <a:normAutofit fontScale="70000" lnSpcReduction="20000"/>
          </a:bodyPr>
          <a:lstStyle/>
          <a:p>
            <a:pPr marL="0" indent="0">
              <a:lnSpc>
                <a:spcPct val="120000"/>
              </a:lnSpc>
              <a:buNone/>
            </a:pPr>
            <a:r>
              <a:rPr lang="et-EE" dirty="0">
                <a:sym typeface="Wingdings" panose="05000000000000000000" pitchFamily="2" charset="2"/>
              </a:rPr>
              <a:t>Tagasisides toodi välja, et järgmised sätted on keeruliselt mõistetavad:</a:t>
            </a:r>
            <a:endParaRPr lang="en-US" dirty="0"/>
          </a:p>
          <a:p>
            <a:pPr>
              <a:lnSpc>
                <a:spcPct val="120000"/>
              </a:lnSpc>
            </a:pPr>
            <a:r>
              <a:rPr lang="et-EE" dirty="0">
                <a:latin typeface="Roboto Light"/>
                <a:ea typeface="Roboto Light"/>
                <a:cs typeface="Roboto Light"/>
                <a:sym typeface="Wingdings" panose="05000000000000000000" pitchFamily="2" charset="2"/>
              </a:rPr>
              <a:t>„§ 44 p 8</a:t>
            </a:r>
            <a:r>
              <a:rPr lang="et-EE" sz="2800" baseline="30000" dirty="0">
                <a:effectLst/>
                <a:latin typeface="Times New Roman"/>
                <a:ea typeface="SimSun"/>
                <a:cs typeface="Roboto Light"/>
              </a:rPr>
              <a:t>1</a:t>
            </a:r>
            <a:r>
              <a:rPr lang="et-EE" dirty="0">
                <a:latin typeface="Roboto Light"/>
                <a:ea typeface="Roboto Light"/>
                <a:cs typeface="Roboto Light"/>
                <a:sym typeface="Wingdings" panose="05000000000000000000" pitchFamily="2" charset="2"/>
              </a:rPr>
              <a:t>) Avatud tarnija ja bilansihaldur ei nõua </a:t>
            </a:r>
            <a:r>
              <a:rPr lang="et-EE" dirty="0" err="1">
                <a:latin typeface="Roboto Light"/>
                <a:ea typeface="Roboto Light"/>
                <a:cs typeface="Roboto Light"/>
                <a:sym typeface="Wingdings" panose="05000000000000000000" pitchFamily="2" charset="2"/>
              </a:rPr>
              <a:t>agregaatoriga</a:t>
            </a:r>
            <a:r>
              <a:rPr lang="et-EE" dirty="0">
                <a:latin typeface="Roboto Light"/>
                <a:ea typeface="Roboto Light"/>
                <a:cs typeface="Roboto Light"/>
                <a:sym typeface="Wingdings" panose="05000000000000000000" pitchFamily="2" charset="2"/>
              </a:rPr>
              <a:t> agregeerimislepingu sõlminud tarbijalt ja aktiivselt võrguteenuse kasutajalt </a:t>
            </a:r>
            <a:r>
              <a:rPr lang="et-EE" b="1" dirty="0">
                <a:latin typeface="Roboto Light"/>
                <a:ea typeface="Roboto Light"/>
                <a:cs typeface="Roboto Light"/>
                <a:sym typeface="Wingdings" panose="05000000000000000000" pitchFamily="2" charset="2"/>
              </a:rPr>
              <a:t>alusetuid makseid ega trahve ega rakenda nende suhtes muid põhjendamatuid lepingulisi piiranguid ega tehnilisi nõudeid</a:t>
            </a:r>
            <a:r>
              <a:rPr lang="et-EE" dirty="0">
                <a:latin typeface="Roboto Light"/>
                <a:ea typeface="Roboto Light"/>
                <a:cs typeface="Roboto Light"/>
                <a:sym typeface="Wingdings" panose="05000000000000000000" pitchFamily="2" charset="2"/>
              </a:rPr>
              <a:t>, mis tulenevad sellest, et tarbija või aktiivne võrguteenuse kasutaja osaleb agregeerimises.“  </a:t>
            </a:r>
            <a:r>
              <a:rPr lang="et-EE" i="1" dirty="0">
                <a:latin typeface="Roboto Light"/>
                <a:ea typeface="Roboto Light"/>
                <a:cs typeface="Roboto Light"/>
                <a:sym typeface="Wingdings" panose="05000000000000000000" pitchFamily="2" charset="2"/>
              </a:rPr>
              <a:t>seda ei ole muutnud</a:t>
            </a:r>
            <a:endParaRPr lang="et-EE" i="1" dirty="0">
              <a:latin typeface="Roboto Light"/>
              <a:ea typeface="Roboto Light"/>
              <a:cs typeface="Roboto Light"/>
            </a:endParaRPr>
          </a:p>
          <a:p>
            <a:pPr>
              <a:lnSpc>
                <a:spcPct val="120000"/>
              </a:lnSpc>
            </a:pPr>
            <a:r>
              <a:rPr lang="et-EE" dirty="0">
                <a:latin typeface="Roboto Light"/>
                <a:ea typeface="Roboto Light"/>
                <a:cs typeface="Roboto Light"/>
                <a:sym typeface="Wingdings" panose="05000000000000000000" pitchFamily="2" charset="2"/>
              </a:rPr>
              <a:t>„§ 87 lg (6) Elektrimüüja, kes teenindab vähemalt </a:t>
            </a:r>
            <a:r>
              <a:rPr lang="et-EE" b="1" u="sng" dirty="0">
                <a:latin typeface="Roboto Light"/>
                <a:ea typeface="Roboto Light"/>
                <a:cs typeface="Roboto Light"/>
                <a:sym typeface="Wingdings" panose="05000000000000000000" pitchFamily="2" charset="2"/>
              </a:rPr>
              <a:t>200 tuhandet tarbijat</a:t>
            </a:r>
            <a:r>
              <a:rPr lang="et-EE" dirty="0">
                <a:latin typeface="Roboto Light"/>
                <a:ea typeface="Roboto Light"/>
                <a:cs typeface="Roboto Light"/>
                <a:sym typeface="Wingdings" panose="05000000000000000000" pitchFamily="2" charset="2"/>
              </a:rPr>
              <a:t>, peab pakkuma </a:t>
            </a:r>
            <a:r>
              <a:rPr lang="et-EE" b="1" u="sng" dirty="0">
                <a:latin typeface="Roboto Light"/>
                <a:ea typeface="Roboto Light"/>
                <a:cs typeface="Roboto Light"/>
                <a:sym typeface="Wingdings" panose="05000000000000000000" pitchFamily="2" charset="2"/>
              </a:rPr>
              <a:t>tarbijatele dünaamilise elektrihinnaga lepinguid ja vähemalt aastase kehtivusajaga tähtaegseid fikseeritud elektrihinnaga lepinguid</a:t>
            </a:r>
            <a:r>
              <a:rPr lang="et-EE" dirty="0">
                <a:latin typeface="Roboto Light"/>
                <a:ea typeface="Roboto Light"/>
                <a:cs typeface="Roboto Light"/>
                <a:sym typeface="Wingdings" panose="05000000000000000000" pitchFamily="2" charset="2"/>
              </a:rPr>
              <a:t>.“ </a:t>
            </a:r>
            <a:r>
              <a:rPr lang="et-EE" i="1" dirty="0">
                <a:latin typeface="Roboto Light"/>
                <a:ea typeface="Roboto Light"/>
                <a:cs typeface="Roboto Light"/>
                <a:sym typeface="Wingdings" panose="05000000000000000000" pitchFamily="2" charset="2"/>
              </a:rPr>
              <a:t>turudisaini muutmise direktiiv</a:t>
            </a:r>
            <a:endParaRPr lang="et-EE" dirty="0">
              <a:latin typeface="Roboto Light"/>
              <a:ea typeface="Roboto Light"/>
              <a:cs typeface="Roboto Light"/>
              <a:sym typeface="Wingdings" panose="05000000000000000000" pitchFamily="2" charset="2"/>
            </a:endParaRPr>
          </a:p>
          <a:p>
            <a:pPr>
              <a:lnSpc>
                <a:spcPct val="120000"/>
              </a:lnSpc>
            </a:pPr>
            <a:r>
              <a:rPr lang="et-EE" dirty="0">
                <a:latin typeface="Roboto Light"/>
                <a:ea typeface="Roboto Light"/>
                <a:cs typeface="Roboto Light"/>
                <a:sym typeface="Wingdings" panose="05000000000000000000" pitchFamily="2" charset="2"/>
              </a:rPr>
              <a:t>„§ 87 lg (7) </a:t>
            </a:r>
            <a:r>
              <a:rPr lang="et-EE" b="1" dirty="0">
                <a:latin typeface="Roboto Light"/>
                <a:ea typeface="Roboto Light"/>
                <a:cs typeface="Roboto Light"/>
                <a:sym typeface="Wingdings" panose="05000000000000000000" pitchFamily="2" charset="2"/>
              </a:rPr>
              <a:t>Elektrilepingu sõlmimise eel teavitab elektrimüüja tarbijat sõlmitava lepinguga kaasnevatest võimalustest, maksumusest ja riskidest</a:t>
            </a:r>
            <a:r>
              <a:rPr lang="et-EE" dirty="0">
                <a:latin typeface="Roboto Light"/>
                <a:ea typeface="Roboto Light"/>
                <a:cs typeface="Roboto Light"/>
                <a:sym typeface="Wingdings" panose="05000000000000000000" pitchFamily="2" charset="2"/>
              </a:rPr>
              <a:t>.“  </a:t>
            </a:r>
            <a:r>
              <a:rPr lang="et-EE" i="1" dirty="0">
                <a:latin typeface="Roboto Light"/>
                <a:ea typeface="Roboto Light"/>
                <a:cs typeface="Roboto Light"/>
                <a:sym typeface="Wingdings" panose="05000000000000000000" pitchFamily="2" charset="2"/>
              </a:rPr>
              <a:t>tõstetud eraldi lõikesse, kuna kehtiv kõigile elektrimüüjatele</a:t>
            </a:r>
            <a:endParaRPr lang="et-EE" i="1" dirty="0">
              <a:latin typeface="Roboto Light"/>
              <a:ea typeface="Roboto Light"/>
              <a:cs typeface="Roboto Light"/>
            </a:endParaRPr>
          </a:p>
        </p:txBody>
      </p:sp>
      <p:sp>
        <p:nvSpPr>
          <p:cNvPr id="4" name="Slaidinumbri kohatäide 3">
            <a:extLst>
              <a:ext uri="{FF2B5EF4-FFF2-40B4-BE49-F238E27FC236}">
                <a16:creationId xmlns:a16="http://schemas.microsoft.com/office/drawing/2014/main" id="{13FCB8D6-8B29-502B-5586-96192250A640}"/>
              </a:ext>
            </a:extLst>
          </p:cNvPr>
          <p:cNvSpPr>
            <a:spLocks noGrp="1"/>
          </p:cNvSpPr>
          <p:nvPr>
            <p:ph type="sldNum" sz="quarter" idx="11"/>
          </p:nvPr>
        </p:nvSpPr>
        <p:spPr/>
        <p:txBody>
          <a:bodyPr/>
          <a:lstStyle/>
          <a:p>
            <a:fld id="{19755129-49AE-4A41-9597-34695D8D41C6}" type="slidenum">
              <a:rPr lang="en-EE" smtClean="0"/>
              <a:pPr/>
              <a:t>5</a:t>
            </a:fld>
            <a:endParaRPr lang="en-EE"/>
          </a:p>
        </p:txBody>
      </p:sp>
    </p:spTree>
    <p:extLst>
      <p:ext uri="{BB962C8B-B14F-4D97-AF65-F5344CB8AC3E}">
        <p14:creationId xmlns:p14="http://schemas.microsoft.com/office/powerpoint/2010/main" val="3577329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A722A20-9D54-4EF2-5372-C9C78784A642}"/>
              </a:ext>
            </a:extLst>
          </p:cNvPr>
          <p:cNvSpPr>
            <a:spLocks noGrp="1"/>
          </p:cNvSpPr>
          <p:nvPr>
            <p:ph type="title"/>
          </p:nvPr>
        </p:nvSpPr>
        <p:spPr/>
        <p:txBody>
          <a:bodyPr/>
          <a:lstStyle/>
          <a:p>
            <a:r>
              <a:rPr lang="et-EE"/>
              <a:t>Lepingu vahetamine</a:t>
            </a:r>
          </a:p>
        </p:txBody>
      </p:sp>
      <p:sp>
        <p:nvSpPr>
          <p:cNvPr id="3" name="Sisu kohatäide 2">
            <a:extLst>
              <a:ext uri="{FF2B5EF4-FFF2-40B4-BE49-F238E27FC236}">
                <a16:creationId xmlns:a16="http://schemas.microsoft.com/office/drawing/2014/main" id="{25073CA3-FC7C-1B68-25DB-A9724B2FEBAF}"/>
              </a:ext>
            </a:extLst>
          </p:cNvPr>
          <p:cNvSpPr>
            <a:spLocks noGrp="1"/>
          </p:cNvSpPr>
          <p:nvPr>
            <p:ph idx="1"/>
          </p:nvPr>
        </p:nvSpPr>
        <p:spPr>
          <a:xfrm>
            <a:off x="766762" y="2348564"/>
            <a:ext cx="10587037" cy="4161964"/>
          </a:xfrm>
        </p:spPr>
        <p:txBody>
          <a:bodyPr vert="horz" lIns="91440" tIns="45720" rIns="91440" bIns="45720" rtlCol="0" anchor="t">
            <a:normAutofit fontScale="70000" lnSpcReduction="20000"/>
          </a:bodyPr>
          <a:lstStyle/>
          <a:p>
            <a:pPr>
              <a:lnSpc>
                <a:spcPct val="120000"/>
              </a:lnSpc>
            </a:pPr>
            <a:r>
              <a:rPr lang="et-EE" sz="2400" dirty="0">
                <a:latin typeface="Roboto Light"/>
                <a:ea typeface="Roboto Light"/>
                <a:cs typeface="Roboto Light"/>
                <a:sym typeface="Wingdings" panose="05000000000000000000" pitchFamily="2" charset="2"/>
              </a:rPr>
              <a:t>„§3 lg 26</a:t>
            </a:r>
            <a:r>
              <a:rPr lang="et-EE" sz="2400" baseline="30000" dirty="0">
                <a:latin typeface="Times New Roman"/>
                <a:ea typeface="SimSun"/>
                <a:cs typeface="Roboto Light"/>
                <a:sym typeface="Wingdings" panose="05000000000000000000" pitchFamily="2" charset="2"/>
              </a:rPr>
              <a:t>6</a:t>
            </a:r>
            <a:r>
              <a:rPr lang="et-EE" sz="2400" dirty="0">
                <a:latin typeface="Roboto Light"/>
                <a:ea typeface="Roboto Light"/>
                <a:cs typeface="Roboto Light"/>
                <a:sym typeface="Wingdings" panose="05000000000000000000" pitchFamily="2" charset="2"/>
              </a:rPr>
              <a:t> </a:t>
            </a:r>
            <a:r>
              <a:rPr lang="et-EE" sz="2400" b="1" u="sng" dirty="0">
                <a:latin typeface="Roboto Light"/>
                <a:ea typeface="Roboto Light"/>
                <a:cs typeface="Roboto Light"/>
                <a:sym typeface="Wingdings" panose="05000000000000000000" pitchFamily="2" charset="2"/>
              </a:rPr>
              <a:t>vahetustasu</a:t>
            </a:r>
            <a:r>
              <a:rPr lang="et-EE" sz="2400" dirty="0">
                <a:latin typeface="Roboto Light"/>
                <a:ea typeface="Roboto Light"/>
                <a:cs typeface="Roboto Light"/>
                <a:sym typeface="Wingdings" panose="05000000000000000000" pitchFamily="2" charset="2"/>
              </a:rPr>
              <a:t> – tasu või trahv, mille tarnija, agregeerimisega tegelev turuosaline või võrguettevõtja otse või kaudselt määrab tarbijale tarnija või agregeerimisega tegeleva turuosalise vahetamise eest“ (</a:t>
            </a:r>
            <a:r>
              <a:rPr lang="et-EE" sz="2400" i="1" dirty="0">
                <a:latin typeface="Roboto Light"/>
                <a:ea typeface="Roboto Light"/>
                <a:cs typeface="Roboto Light"/>
                <a:sym typeface="Wingdings" panose="05000000000000000000" pitchFamily="2" charset="2"/>
              </a:rPr>
              <a:t>uus säte, kuna tuli Komisjoniga aruteludest  samuti vaja viidata sellele ELTS §-s 87 lg 3</a:t>
            </a:r>
            <a:r>
              <a:rPr lang="et-EE" sz="2400" dirty="0">
                <a:latin typeface="Roboto Light"/>
                <a:ea typeface="Roboto Light"/>
                <a:cs typeface="Roboto Light"/>
                <a:sym typeface="Wingdings" panose="05000000000000000000" pitchFamily="2" charset="2"/>
              </a:rPr>
              <a:t>)</a:t>
            </a:r>
            <a:endParaRPr lang="et-EE" sz="2400" dirty="0">
              <a:sym typeface="Wingdings" panose="05000000000000000000" pitchFamily="2" charset="2"/>
            </a:endParaRPr>
          </a:p>
          <a:p>
            <a:pPr>
              <a:lnSpc>
                <a:spcPct val="120000"/>
              </a:lnSpc>
            </a:pPr>
            <a:r>
              <a:rPr lang="et-EE" sz="2400" dirty="0">
                <a:sym typeface="Wingdings" panose="05000000000000000000" pitchFamily="2" charset="2"/>
              </a:rPr>
              <a:t>ELTS § 87 lg 3 täiendus:</a:t>
            </a:r>
          </a:p>
          <a:p>
            <a:pPr marL="0" indent="0">
              <a:lnSpc>
                <a:spcPct val="120000"/>
              </a:lnSpc>
              <a:buNone/>
            </a:pPr>
            <a:r>
              <a:rPr lang="et-EE" sz="2400" dirty="0">
                <a:latin typeface="Roboto Light"/>
                <a:ea typeface="Roboto Light"/>
                <a:cs typeface="Roboto Light"/>
                <a:sym typeface="Wingdings" panose="05000000000000000000" pitchFamily="2" charset="2"/>
              </a:rPr>
              <a:t>„(3) Elektrilepingu ja agregeerimislepingu sõlmimise </a:t>
            </a:r>
            <a:r>
              <a:rPr lang="et-EE" sz="2400" b="1" u="sng" dirty="0">
                <a:latin typeface="Roboto Light"/>
                <a:ea typeface="Roboto Light"/>
                <a:cs typeface="Roboto Light"/>
                <a:sym typeface="Wingdings" panose="05000000000000000000" pitchFamily="2" charset="2"/>
              </a:rPr>
              <a:t>ja lõpetamise</a:t>
            </a:r>
            <a:r>
              <a:rPr lang="et-EE" sz="2400" dirty="0">
                <a:latin typeface="Roboto Light"/>
                <a:ea typeface="Roboto Light"/>
                <a:cs typeface="Roboto Light"/>
                <a:sym typeface="Wingdings" panose="05000000000000000000" pitchFamily="2" charset="2"/>
              </a:rPr>
              <a:t> eest kodutarbijalt ja äriühingult, kus töötab vähem kui 50 inimest ning mille aastakäive ja aastane bilansimaht ei ületa 10 miljonit eurot, </a:t>
            </a:r>
            <a:r>
              <a:rPr lang="et-EE" sz="2400" b="1" u="sng" dirty="0">
                <a:latin typeface="Roboto Light"/>
                <a:ea typeface="Roboto Light"/>
                <a:cs typeface="Roboto Light"/>
                <a:sym typeface="Wingdings" panose="05000000000000000000" pitchFamily="2" charset="2"/>
              </a:rPr>
              <a:t>vahetustasu</a:t>
            </a:r>
            <a:r>
              <a:rPr lang="et-EE" sz="2400" b="1" dirty="0">
                <a:latin typeface="Roboto Light"/>
                <a:ea typeface="Roboto Light"/>
                <a:cs typeface="Roboto Light"/>
                <a:sym typeface="Wingdings" panose="05000000000000000000" pitchFamily="2" charset="2"/>
              </a:rPr>
              <a:t> </a:t>
            </a:r>
            <a:r>
              <a:rPr lang="et-EE" sz="2400" dirty="0">
                <a:latin typeface="Roboto Light"/>
                <a:ea typeface="Roboto Light"/>
                <a:cs typeface="Roboto Light"/>
                <a:sym typeface="Wingdings" panose="05000000000000000000" pitchFamily="2" charset="2"/>
              </a:rPr>
              <a:t>(</a:t>
            </a:r>
            <a:r>
              <a:rPr lang="et-EE" sz="2400" i="1" dirty="0">
                <a:latin typeface="Roboto Light"/>
                <a:ea typeface="Roboto Light"/>
                <a:cs typeface="Roboto Light"/>
                <a:sym typeface="Wingdings" panose="05000000000000000000" pitchFamily="2" charset="2"/>
              </a:rPr>
              <a:t>varasemalt: tasu</a:t>
            </a:r>
            <a:r>
              <a:rPr lang="et-EE" sz="2400" dirty="0">
                <a:latin typeface="Roboto Light"/>
                <a:ea typeface="Roboto Light"/>
                <a:cs typeface="Roboto Light"/>
                <a:sym typeface="Wingdings" panose="05000000000000000000" pitchFamily="2" charset="2"/>
              </a:rPr>
              <a:t>) ei tohi küsida </a:t>
            </a:r>
            <a:r>
              <a:rPr lang="et-EE" sz="2400" b="1" u="sng" dirty="0">
                <a:latin typeface="Roboto Light"/>
                <a:ea typeface="Roboto Light"/>
                <a:cs typeface="Roboto Light"/>
                <a:sym typeface="Wingdings" panose="05000000000000000000" pitchFamily="2" charset="2"/>
              </a:rPr>
              <a:t>välja arvatud käesoleva seaduse § 88 lõikes 5 sätestatud juhul;</a:t>
            </a:r>
            <a:r>
              <a:rPr lang="et-EE" sz="2400" dirty="0">
                <a:latin typeface="Roboto Light"/>
                <a:ea typeface="Roboto Light"/>
                <a:cs typeface="Roboto Light"/>
                <a:sym typeface="Wingdings" panose="05000000000000000000" pitchFamily="2" charset="2"/>
              </a:rPr>
              <a:t>“</a:t>
            </a:r>
          </a:p>
          <a:p>
            <a:pPr>
              <a:lnSpc>
                <a:spcPct val="120000"/>
              </a:lnSpc>
            </a:pPr>
            <a:r>
              <a:rPr lang="et-EE" sz="2400" dirty="0">
                <a:latin typeface="Roboto Light"/>
                <a:ea typeface="Roboto Light"/>
                <a:cs typeface="Roboto Light"/>
                <a:sym typeface="Wingdings" panose="05000000000000000000" pitchFamily="2" charset="2"/>
              </a:rPr>
              <a:t>§ 88 lg 5: „Elektrimüüja või </a:t>
            </a:r>
            <a:r>
              <a:rPr lang="et-EE" sz="2400" dirty="0" err="1">
                <a:latin typeface="Roboto Light"/>
                <a:ea typeface="Roboto Light"/>
                <a:cs typeface="Roboto Light"/>
                <a:sym typeface="Wingdings" panose="05000000000000000000" pitchFamily="2" charset="2"/>
              </a:rPr>
              <a:t>agregaator</a:t>
            </a:r>
            <a:r>
              <a:rPr lang="et-EE" sz="2400" dirty="0">
                <a:latin typeface="Roboto Light"/>
                <a:ea typeface="Roboto Light"/>
                <a:cs typeface="Roboto Light"/>
                <a:sym typeface="Wingdings" panose="05000000000000000000" pitchFamily="2" charset="2"/>
              </a:rPr>
              <a:t> võib nõuda </a:t>
            </a:r>
            <a:r>
              <a:rPr lang="et-EE" sz="2400" b="1" strike="sngStrike" dirty="0">
                <a:latin typeface="Roboto Light"/>
                <a:ea typeface="Roboto Light"/>
                <a:cs typeface="Roboto Light"/>
                <a:sym typeface="Wingdings" panose="05000000000000000000" pitchFamily="2" charset="2"/>
              </a:rPr>
              <a:t>kodu</a:t>
            </a:r>
            <a:r>
              <a:rPr lang="et-EE" sz="2400" b="1" dirty="0">
                <a:latin typeface="Roboto Light"/>
                <a:ea typeface="Roboto Light"/>
                <a:cs typeface="Roboto Light"/>
                <a:sym typeface="Wingdings" panose="05000000000000000000" pitchFamily="2" charset="2"/>
              </a:rPr>
              <a:t>tarbijalt</a:t>
            </a:r>
            <a:r>
              <a:rPr lang="et-EE" sz="2400" dirty="0">
                <a:latin typeface="Roboto Light"/>
                <a:ea typeface="Roboto Light"/>
                <a:cs typeface="Roboto Light"/>
                <a:sym typeface="Wingdings" panose="05000000000000000000" pitchFamily="2" charset="2"/>
              </a:rPr>
              <a:t> tähtajalise elektrilepingu või agregeerimislepingu ennetähtaegse lõpetamise tasu tingimusel, et tasu on tarbijaga sõlmitud lepingus ette nähtud ja tasust on </a:t>
            </a:r>
            <a:r>
              <a:rPr lang="et-EE" sz="2400" b="1" strike="sngStrike" dirty="0">
                <a:latin typeface="Roboto Light"/>
                <a:ea typeface="Roboto Light"/>
                <a:cs typeface="Roboto Light"/>
                <a:sym typeface="Wingdings" panose="05000000000000000000" pitchFamily="2" charset="2"/>
              </a:rPr>
              <a:t>kodu</a:t>
            </a:r>
            <a:r>
              <a:rPr lang="et-EE" sz="2400" b="1" dirty="0">
                <a:latin typeface="Roboto Light"/>
                <a:ea typeface="Roboto Light"/>
                <a:cs typeface="Roboto Light"/>
                <a:sym typeface="Wingdings" panose="05000000000000000000" pitchFamily="2" charset="2"/>
              </a:rPr>
              <a:t>tarbijat</a:t>
            </a:r>
            <a:r>
              <a:rPr lang="et-EE" sz="2400" dirty="0">
                <a:latin typeface="Roboto Light"/>
                <a:ea typeface="Roboto Light"/>
                <a:cs typeface="Roboto Light"/>
                <a:sym typeface="Wingdings" panose="05000000000000000000" pitchFamily="2" charset="2"/>
              </a:rPr>
              <a:t> enne lepingu sõlmimist selgelt teavitatud. Ennetähtaegse lõpetamise tasu peab olema põhjendatud </a:t>
            </a:r>
            <a:r>
              <a:rPr lang="et-EE" sz="2400" b="1" u="sng" dirty="0">
                <a:latin typeface="Roboto Light"/>
                <a:ea typeface="Roboto Light"/>
                <a:cs typeface="Roboto Light"/>
                <a:sym typeface="Wingdings" panose="05000000000000000000" pitchFamily="2" charset="2"/>
              </a:rPr>
              <a:t>ja ei tohi ületada lepingu lõpetamisega elektrimüüjale või </a:t>
            </a:r>
            <a:r>
              <a:rPr lang="et-EE" sz="2400" b="1" u="sng" dirty="0" err="1">
                <a:latin typeface="Roboto Light"/>
                <a:ea typeface="Roboto Light"/>
                <a:cs typeface="Roboto Light"/>
                <a:sym typeface="Wingdings" panose="05000000000000000000" pitchFamily="2" charset="2"/>
              </a:rPr>
              <a:t>agregaatorile</a:t>
            </a:r>
            <a:r>
              <a:rPr lang="et-EE" sz="2400" b="1" u="sng" dirty="0">
                <a:latin typeface="Roboto Light"/>
                <a:ea typeface="Roboto Light"/>
                <a:cs typeface="Roboto Light"/>
                <a:sym typeface="Wingdings" panose="05000000000000000000" pitchFamily="2" charset="2"/>
              </a:rPr>
              <a:t> kaasnevat otsest rahalist kahju</a:t>
            </a:r>
            <a:r>
              <a:rPr lang="et-EE" sz="2400" dirty="0">
                <a:latin typeface="Roboto Light"/>
                <a:ea typeface="Roboto Light"/>
                <a:cs typeface="Roboto Light"/>
                <a:sym typeface="Wingdings" panose="05000000000000000000" pitchFamily="2" charset="2"/>
              </a:rPr>
              <a:t>.“ (</a:t>
            </a:r>
            <a:r>
              <a:rPr lang="et-EE" sz="2400" i="1" dirty="0">
                <a:latin typeface="Roboto Light"/>
                <a:ea typeface="Roboto Light"/>
                <a:cs typeface="Roboto Light"/>
                <a:sym typeface="Wingdings" panose="05000000000000000000" pitchFamily="2" charset="2"/>
              </a:rPr>
              <a:t>Komisjonilt nõue, et lisada viide otsesele kahjule. Selleks, et võimaldada ka väikeettevõtjatel selliseid lepinguid sõlmida, asendame viite kodutarbija  tarbija</a:t>
            </a:r>
            <a:r>
              <a:rPr lang="et-EE" sz="2400" dirty="0">
                <a:latin typeface="Roboto Light"/>
                <a:ea typeface="Roboto Light"/>
                <a:cs typeface="Roboto Light"/>
                <a:sym typeface="Wingdings" panose="05000000000000000000" pitchFamily="2" charset="2"/>
              </a:rPr>
              <a:t>)</a:t>
            </a:r>
          </a:p>
          <a:p>
            <a:pPr marL="0" indent="0">
              <a:lnSpc>
                <a:spcPct val="120000"/>
              </a:lnSpc>
              <a:buNone/>
            </a:pPr>
            <a:endParaRPr lang="et-EE" sz="2400" b="1" u="sng" dirty="0">
              <a:latin typeface="Roboto Light"/>
              <a:ea typeface="Roboto Light"/>
              <a:cs typeface="Roboto Light"/>
              <a:sym typeface="Wingdings" panose="05000000000000000000" pitchFamily="2" charset="2"/>
            </a:endParaRPr>
          </a:p>
        </p:txBody>
      </p:sp>
      <p:sp>
        <p:nvSpPr>
          <p:cNvPr id="4" name="Slaidinumbri kohatäide 3">
            <a:extLst>
              <a:ext uri="{FF2B5EF4-FFF2-40B4-BE49-F238E27FC236}">
                <a16:creationId xmlns:a16="http://schemas.microsoft.com/office/drawing/2014/main" id="{13FCB8D6-8B29-502B-5586-96192250A640}"/>
              </a:ext>
            </a:extLst>
          </p:cNvPr>
          <p:cNvSpPr>
            <a:spLocks noGrp="1"/>
          </p:cNvSpPr>
          <p:nvPr>
            <p:ph type="sldNum" sz="quarter" idx="11"/>
          </p:nvPr>
        </p:nvSpPr>
        <p:spPr/>
        <p:txBody>
          <a:bodyPr/>
          <a:lstStyle/>
          <a:p>
            <a:fld id="{19755129-49AE-4A41-9597-34695D8D41C6}" type="slidenum">
              <a:rPr lang="en-EE" smtClean="0"/>
              <a:pPr/>
              <a:t>6</a:t>
            </a:fld>
            <a:endParaRPr lang="en-EE"/>
          </a:p>
        </p:txBody>
      </p:sp>
    </p:spTree>
    <p:extLst>
      <p:ext uri="{BB962C8B-B14F-4D97-AF65-F5344CB8AC3E}">
        <p14:creationId xmlns:p14="http://schemas.microsoft.com/office/powerpoint/2010/main" val="131665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A722A20-9D54-4EF2-5372-C9C78784A642}"/>
              </a:ext>
            </a:extLst>
          </p:cNvPr>
          <p:cNvSpPr>
            <a:spLocks noGrp="1"/>
          </p:cNvSpPr>
          <p:nvPr>
            <p:ph type="title"/>
          </p:nvPr>
        </p:nvSpPr>
        <p:spPr/>
        <p:txBody>
          <a:bodyPr/>
          <a:lstStyle/>
          <a:p>
            <a:r>
              <a:rPr lang="et-EE" dirty="0"/>
              <a:t>Lepingu vahetamine</a:t>
            </a:r>
          </a:p>
        </p:txBody>
      </p:sp>
      <p:sp>
        <p:nvSpPr>
          <p:cNvPr id="3" name="Sisu kohatäide 2">
            <a:extLst>
              <a:ext uri="{FF2B5EF4-FFF2-40B4-BE49-F238E27FC236}">
                <a16:creationId xmlns:a16="http://schemas.microsoft.com/office/drawing/2014/main" id="{25073CA3-FC7C-1B68-25DB-A9724B2FEBAF}"/>
              </a:ext>
            </a:extLst>
          </p:cNvPr>
          <p:cNvSpPr>
            <a:spLocks noGrp="1"/>
          </p:cNvSpPr>
          <p:nvPr>
            <p:ph idx="1"/>
          </p:nvPr>
        </p:nvSpPr>
        <p:spPr>
          <a:xfrm>
            <a:off x="766762" y="2352583"/>
            <a:ext cx="10587037" cy="4252403"/>
          </a:xfrm>
        </p:spPr>
        <p:txBody>
          <a:bodyPr vert="horz" lIns="91440" tIns="45720" rIns="91440" bIns="45720" rtlCol="0" anchor="t">
            <a:normAutofit fontScale="92500" lnSpcReduction="10000"/>
          </a:bodyPr>
          <a:lstStyle/>
          <a:p>
            <a:pPr>
              <a:lnSpc>
                <a:spcPct val="120000"/>
              </a:lnSpc>
            </a:pPr>
            <a:r>
              <a:rPr lang="et-EE" dirty="0">
                <a:sym typeface="Wingdings" panose="05000000000000000000" pitchFamily="2" charset="2"/>
              </a:rPr>
              <a:t>Kehtiv ELTS § 89 lg 4: „(4) Võrguettevõtja või müüja edastab tarbijale enne lepingutingimuste muutmist sellekohase teate. Teates nimetatakse kavandatav muudatus ja selle tegemise alus, muudatuse jõustumise aeg ning esitatakse teave selle kohta, et tarbijal on õigus leping üles öelda, kui ta muudatustega ei nõustu.“ (</a:t>
            </a:r>
            <a:r>
              <a:rPr lang="et-EE" i="1" dirty="0">
                <a:sym typeface="Wingdings" panose="05000000000000000000" pitchFamily="2" charset="2"/>
              </a:rPr>
              <a:t>vastamata jätmine on nõustumine/nõustumus</a:t>
            </a:r>
            <a:r>
              <a:rPr lang="et-EE" dirty="0">
                <a:sym typeface="Wingdings" panose="05000000000000000000" pitchFamily="2" charset="2"/>
              </a:rPr>
              <a:t>)</a:t>
            </a:r>
          </a:p>
          <a:p>
            <a:pPr>
              <a:lnSpc>
                <a:spcPct val="120000"/>
              </a:lnSpc>
            </a:pPr>
            <a:r>
              <a:rPr lang="et-EE" dirty="0">
                <a:latin typeface="Roboto Light"/>
                <a:ea typeface="Roboto Light"/>
                <a:cs typeface="Roboto Light"/>
                <a:sym typeface="Wingdings" panose="05000000000000000000" pitchFamily="2" charset="2"/>
              </a:rPr>
              <a:t>Lisatakse lõige 6: "</a:t>
            </a:r>
            <a:r>
              <a:rPr lang="et-EE" b="1" dirty="0">
                <a:latin typeface="Roboto Light"/>
                <a:ea typeface="Roboto Light"/>
                <a:cs typeface="Roboto Light"/>
                <a:sym typeface="Wingdings" panose="05000000000000000000" pitchFamily="2" charset="2"/>
              </a:rPr>
              <a:t>Fikseeritud elektrihinnaga lepingu lõppemisel peab elektrimüüja viima tarbija üle uuele fikseeritud elektrihinnaga lepingule või tarbija nõusoleku sõlmima dünaamilise elektrihinnaga lepingu.</a:t>
            </a:r>
            <a:r>
              <a:rPr lang="et-EE" dirty="0">
                <a:latin typeface="Roboto Light"/>
                <a:ea typeface="Roboto Light"/>
                <a:cs typeface="Roboto Light"/>
                <a:sym typeface="Wingdings" panose="05000000000000000000" pitchFamily="2" charset="2"/>
              </a:rPr>
              <a:t>"</a:t>
            </a:r>
            <a:endParaRPr lang="et-EE" dirty="0"/>
          </a:p>
        </p:txBody>
      </p:sp>
      <p:sp>
        <p:nvSpPr>
          <p:cNvPr id="4" name="Slaidinumbri kohatäide 3">
            <a:extLst>
              <a:ext uri="{FF2B5EF4-FFF2-40B4-BE49-F238E27FC236}">
                <a16:creationId xmlns:a16="http://schemas.microsoft.com/office/drawing/2014/main" id="{13FCB8D6-8B29-502B-5586-96192250A640}"/>
              </a:ext>
            </a:extLst>
          </p:cNvPr>
          <p:cNvSpPr>
            <a:spLocks noGrp="1"/>
          </p:cNvSpPr>
          <p:nvPr>
            <p:ph type="sldNum" sz="quarter" idx="11"/>
          </p:nvPr>
        </p:nvSpPr>
        <p:spPr/>
        <p:txBody>
          <a:bodyPr/>
          <a:lstStyle/>
          <a:p>
            <a:fld id="{19755129-49AE-4A41-9597-34695D8D41C6}" type="slidenum">
              <a:rPr lang="en-EE" smtClean="0"/>
              <a:pPr/>
              <a:t>7</a:t>
            </a:fld>
            <a:endParaRPr lang="en-EE"/>
          </a:p>
        </p:txBody>
      </p:sp>
    </p:spTree>
    <p:extLst>
      <p:ext uri="{BB962C8B-B14F-4D97-AF65-F5344CB8AC3E}">
        <p14:creationId xmlns:p14="http://schemas.microsoft.com/office/powerpoint/2010/main" val="1541712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A722A20-9D54-4EF2-5372-C9C78784A642}"/>
              </a:ext>
            </a:extLst>
          </p:cNvPr>
          <p:cNvSpPr>
            <a:spLocks noGrp="1"/>
          </p:cNvSpPr>
          <p:nvPr>
            <p:ph type="title"/>
          </p:nvPr>
        </p:nvSpPr>
        <p:spPr>
          <a:xfrm>
            <a:off x="766763" y="1214858"/>
            <a:ext cx="10587037" cy="711478"/>
          </a:xfrm>
        </p:spPr>
        <p:txBody>
          <a:bodyPr/>
          <a:lstStyle/>
          <a:p>
            <a:r>
              <a:rPr lang="et-EE" dirty="0"/>
              <a:t>Lepingud</a:t>
            </a:r>
          </a:p>
        </p:txBody>
      </p:sp>
      <p:sp>
        <p:nvSpPr>
          <p:cNvPr id="3" name="Sisu kohatäide 2">
            <a:extLst>
              <a:ext uri="{FF2B5EF4-FFF2-40B4-BE49-F238E27FC236}">
                <a16:creationId xmlns:a16="http://schemas.microsoft.com/office/drawing/2014/main" id="{25073CA3-FC7C-1B68-25DB-A9724B2FEBAF}"/>
              </a:ext>
            </a:extLst>
          </p:cNvPr>
          <p:cNvSpPr>
            <a:spLocks noGrp="1"/>
          </p:cNvSpPr>
          <p:nvPr>
            <p:ph idx="1"/>
          </p:nvPr>
        </p:nvSpPr>
        <p:spPr>
          <a:xfrm>
            <a:off x="766762" y="1808734"/>
            <a:ext cx="10587037" cy="4559808"/>
          </a:xfrm>
        </p:spPr>
        <p:txBody>
          <a:bodyPr vert="horz" lIns="91440" tIns="45720" rIns="91440" bIns="45720" rtlCol="0" anchor="t">
            <a:noAutofit/>
          </a:bodyPr>
          <a:lstStyle/>
          <a:p>
            <a:r>
              <a:rPr lang="et-EE" sz="2400" dirty="0">
                <a:sym typeface="Wingdings" panose="05000000000000000000" pitchFamily="2" charset="2"/>
              </a:rPr>
              <a:t>§ 87: „(1</a:t>
            </a:r>
            <a:r>
              <a:rPr lang="et-EE" sz="2400" baseline="30000" dirty="0">
                <a:sym typeface="Wingdings" panose="05000000000000000000" pitchFamily="2" charset="2"/>
              </a:rPr>
              <a:t>1</a:t>
            </a:r>
            <a:r>
              <a:rPr lang="et-EE" sz="2400" dirty="0">
                <a:sym typeface="Wingdings" panose="05000000000000000000" pitchFamily="2" charset="2"/>
              </a:rPr>
              <a:t>) Elektrimüüja esitab elektrilepingut sõlmida soovivale tarbijale enne lepingu sõlmimist </a:t>
            </a:r>
            <a:r>
              <a:rPr lang="et-EE" sz="2400" b="1" dirty="0">
                <a:sym typeface="Wingdings" panose="05000000000000000000" pitchFamily="2" charset="2"/>
              </a:rPr>
              <a:t>lepingu lühikokkuvõtte, mis sisaldab käesoleva paragrahvi lõikes 1 nimetatud teavet</a:t>
            </a:r>
            <a:r>
              <a:rPr lang="et-EE" sz="2400" dirty="0">
                <a:sym typeface="Wingdings" panose="05000000000000000000" pitchFamily="2" charset="2"/>
              </a:rPr>
              <a:t>.“</a:t>
            </a:r>
          </a:p>
          <a:p>
            <a:r>
              <a:rPr lang="et-EE" sz="2400" b="1" dirty="0">
                <a:sym typeface="Wingdings" panose="05000000000000000000" pitchFamily="2" charset="2"/>
              </a:rPr>
              <a:t>Turudisaini muutmise direktiivi kohaselt peab sisaldama järgmist teavet:</a:t>
            </a:r>
          </a:p>
          <a:p>
            <a:pPr lvl="1"/>
            <a:r>
              <a:rPr lang="et-EE" dirty="0">
                <a:sym typeface="Wingdings" panose="05000000000000000000" pitchFamily="2" charset="2"/>
              </a:rPr>
              <a:t>(EL) 2019/944 artiklis 10 lg 3 ja 4 loetletu (</a:t>
            </a:r>
            <a:r>
              <a:rPr lang="et-EE" i="1" dirty="0">
                <a:sym typeface="Wingdings" panose="05000000000000000000" pitchFamily="2" charset="2"/>
              </a:rPr>
              <a:t>ehk ELTS § 87 lg 1)</a:t>
            </a:r>
            <a:endParaRPr lang="et-EE" dirty="0">
              <a:sym typeface="Wingdings" panose="05000000000000000000" pitchFamily="2" charset="2"/>
            </a:endParaRPr>
          </a:p>
          <a:p>
            <a:pPr lvl="1"/>
            <a:r>
              <a:rPr lang="et-EE" dirty="0">
                <a:sym typeface="Wingdings" panose="05000000000000000000" pitchFamily="2" charset="2"/>
              </a:rPr>
              <a:t>elektrihind ja selle komponendid, selgitus kas leping on fikseeritud või börsihinnaga, elektrimüüja kontaktid ja tarbijaliini tel nr, soodustused ja lisateenused (</a:t>
            </a:r>
            <a:r>
              <a:rPr lang="et-EE" i="1" dirty="0">
                <a:sym typeface="Wingdings" panose="05000000000000000000" pitchFamily="2" charset="2"/>
              </a:rPr>
              <a:t>vaja täiendada lõiget 1</a:t>
            </a:r>
            <a:r>
              <a:rPr lang="et-EE" dirty="0">
                <a:sym typeface="Wingdings" panose="05000000000000000000" pitchFamily="2" charset="2"/>
              </a:rPr>
              <a:t>)</a:t>
            </a:r>
          </a:p>
          <a:p>
            <a:r>
              <a:rPr lang="et-EE" sz="2400" dirty="0">
                <a:sym typeface="Wingdings" panose="05000000000000000000" pitchFamily="2" charset="2"/>
              </a:rPr>
              <a:t>Sideteenuste näide (elektroonilise side seaduse § 95</a:t>
            </a:r>
            <a:r>
              <a:rPr lang="et-EE" sz="2400" baseline="30000" dirty="0">
                <a:effectLst/>
              </a:rPr>
              <a:t>1</a:t>
            </a:r>
            <a:r>
              <a:rPr lang="et-EE" sz="2400" dirty="0"/>
              <a:t>):</a:t>
            </a:r>
            <a:endParaRPr lang="et-EE" sz="2400" dirty="0">
              <a:sym typeface="Wingdings" panose="05000000000000000000" pitchFamily="2" charset="2"/>
            </a:endParaRPr>
          </a:p>
          <a:p>
            <a:pPr lvl="1"/>
            <a:r>
              <a:rPr lang="et-EE" b="1" dirty="0">
                <a:sym typeface="Wingdings" panose="05000000000000000000" pitchFamily="2" charset="2"/>
              </a:rPr>
              <a:t>Lepingueelne teave </a:t>
            </a:r>
            <a:r>
              <a:rPr lang="et-EE" dirty="0">
                <a:sym typeface="Wingdings" panose="05000000000000000000" pitchFamily="2" charset="2"/>
              </a:rPr>
              <a:t>(§ 95</a:t>
            </a:r>
            <a:r>
              <a:rPr lang="et-EE" baseline="30000" dirty="0">
                <a:effectLst/>
              </a:rPr>
              <a:t>1</a:t>
            </a:r>
            <a:r>
              <a:rPr lang="et-EE" dirty="0">
                <a:sym typeface="Wingdings" panose="05000000000000000000" pitchFamily="2" charset="2"/>
              </a:rPr>
              <a:t> lõige 2)</a:t>
            </a:r>
          </a:p>
          <a:p>
            <a:pPr lvl="1"/>
            <a:r>
              <a:rPr lang="et-EE" b="1" dirty="0">
                <a:sym typeface="Wingdings" panose="05000000000000000000" pitchFamily="2" charset="2"/>
              </a:rPr>
              <a:t>Lühikokkuvõte </a:t>
            </a:r>
            <a:r>
              <a:rPr lang="et-EE" dirty="0">
                <a:sym typeface="Wingdings" panose="05000000000000000000" pitchFamily="2" charset="2"/>
              </a:rPr>
              <a:t>(§ 95</a:t>
            </a:r>
            <a:r>
              <a:rPr lang="et-EE" baseline="30000" dirty="0">
                <a:effectLst/>
              </a:rPr>
              <a:t>1</a:t>
            </a:r>
            <a:r>
              <a:rPr lang="et-EE" dirty="0">
                <a:sym typeface="Wingdings" panose="05000000000000000000" pitchFamily="2" charset="2"/>
              </a:rPr>
              <a:t> lõige 7)</a:t>
            </a:r>
          </a:p>
          <a:p>
            <a:endParaRPr lang="et-EE" sz="2000" dirty="0">
              <a:latin typeface="Roboto Light"/>
              <a:ea typeface="Roboto Light"/>
              <a:cs typeface="Roboto Light"/>
              <a:sym typeface="Wingdings" panose="05000000000000000000" pitchFamily="2" charset="2"/>
            </a:endParaRPr>
          </a:p>
          <a:p>
            <a:endParaRPr lang="et-EE" sz="2000" dirty="0">
              <a:latin typeface="Roboto Light"/>
              <a:ea typeface="Roboto Light"/>
              <a:cs typeface="Roboto Light"/>
              <a:sym typeface="Wingdings" panose="05000000000000000000" pitchFamily="2" charset="2"/>
            </a:endParaRPr>
          </a:p>
        </p:txBody>
      </p:sp>
      <p:sp>
        <p:nvSpPr>
          <p:cNvPr id="4" name="Slaidinumbri kohatäide 3">
            <a:extLst>
              <a:ext uri="{FF2B5EF4-FFF2-40B4-BE49-F238E27FC236}">
                <a16:creationId xmlns:a16="http://schemas.microsoft.com/office/drawing/2014/main" id="{13FCB8D6-8B29-502B-5586-96192250A640}"/>
              </a:ext>
            </a:extLst>
          </p:cNvPr>
          <p:cNvSpPr>
            <a:spLocks noGrp="1"/>
          </p:cNvSpPr>
          <p:nvPr>
            <p:ph type="sldNum" sz="quarter" idx="11"/>
          </p:nvPr>
        </p:nvSpPr>
        <p:spPr/>
        <p:txBody>
          <a:bodyPr/>
          <a:lstStyle/>
          <a:p>
            <a:fld id="{19755129-49AE-4A41-9597-34695D8D41C6}" type="slidenum">
              <a:rPr lang="en-EE" smtClean="0"/>
              <a:pPr/>
              <a:t>8</a:t>
            </a:fld>
            <a:endParaRPr lang="en-EE"/>
          </a:p>
        </p:txBody>
      </p:sp>
    </p:spTree>
    <p:extLst>
      <p:ext uri="{BB962C8B-B14F-4D97-AF65-F5344CB8AC3E}">
        <p14:creationId xmlns:p14="http://schemas.microsoft.com/office/powerpoint/2010/main" val="4059959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64D8E-45FC-552C-E848-0FED5B4CAAC8}"/>
              </a:ext>
            </a:extLst>
          </p:cNvPr>
          <p:cNvSpPr>
            <a:spLocks noGrp="1"/>
          </p:cNvSpPr>
          <p:nvPr>
            <p:ph type="title"/>
          </p:nvPr>
        </p:nvSpPr>
        <p:spPr>
          <a:xfrm>
            <a:off x="766762" y="1156704"/>
            <a:ext cx="10587037" cy="613942"/>
          </a:xfrm>
        </p:spPr>
        <p:txBody>
          <a:bodyPr>
            <a:normAutofit fontScale="90000"/>
          </a:bodyPr>
          <a:lstStyle/>
          <a:p>
            <a:r>
              <a:rPr lang="et-EE" dirty="0">
                <a:latin typeface="Roboto Light"/>
                <a:ea typeface="Roboto Light"/>
                <a:cs typeface="Roboto Light"/>
              </a:rPr>
              <a:t>Arvetel kuvatav info (§75</a:t>
            </a:r>
            <a:r>
              <a:rPr lang="et-EE" baseline="30000" dirty="0">
                <a:latin typeface="Times New Roman"/>
                <a:ea typeface="Roboto Light"/>
                <a:cs typeface="Times New Roman"/>
              </a:rPr>
              <a:t>1</a:t>
            </a:r>
            <a:r>
              <a:rPr lang="et-EE" dirty="0">
                <a:latin typeface="Roboto Light"/>
                <a:ea typeface="Roboto Light"/>
                <a:cs typeface="Roboto Light"/>
              </a:rPr>
              <a:t>)</a:t>
            </a:r>
            <a:endParaRPr lang="en-EE" dirty="0">
              <a:latin typeface="Roboto Light"/>
              <a:ea typeface="Roboto Light"/>
              <a:cs typeface="Roboto Light"/>
            </a:endParaRPr>
          </a:p>
        </p:txBody>
      </p:sp>
      <p:sp>
        <p:nvSpPr>
          <p:cNvPr id="3" name="Content Placeholder 2">
            <a:extLst>
              <a:ext uri="{FF2B5EF4-FFF2-40B4-BE49-F238E27FC236}">
                <a16:creationId xmlns:a16="http://schemas.microsoft.com/office/drawing/2014/main" id="{D350E8B3-9C36-4BCF-6334-18600A74D2F9}"/>
              </a:ext>
            </a:extLst>
          </p:cNvPr>
          <p:cNvSpPr>
            <a:spLocks noGrp="1"/>
          </p:cNvSpPr>
          <p:nvPr>
            <p:ph idx="1"/>
          </p:nvPr>
        </p:nvSpPr>
        <p:spPr>
          <a:xfrm>
            <a:off x="766761" y="1814404"/>
            <a:ext cx="10587037" cy="4909730"/>
          </a:xfrm>
        </p:spPr>
        <p:txBody>
          <a:bodyPr>
            <a:normAutofit fontScale="55000" lnSpcReduction="20000"/>
          </a:bodyPr>
          <a:lstStyle/>
          <a:p>
            <a:pPr marL="0" indent="0">
              <a:lnSpc>
                <a:spcPct val="120000"/>
              </a:lnSpc>
              <a:buNone/>
            </a:pPr>
            <a:r>
              <a:rPr lang="et-EE" sz="2700" b="1" dirty="0"/>
              <a:t>29) paragrahvi 75</a:t>
            </a:r>
            <a:r>
              <a:rPr lang="et-EE" sz="2700" baseline="30000" dirty="0"/>
              <a:t>1</a:t>
            </a:r>
            <a:r>
              <a:rPr lang="et-EE" sz="2700" b="1" dirty="0"/>
              <a:t> lõiget 1 täiendatakse pärast esimest lauset järgmise lausega: „Tarbija arve ja info arvetel peab olema täpne, kergesti mõistetav, selge, ülevaatlik, kasutajasõbralik ja hõlbustama arvete omavahelist võrdlemist.“;</a:t>
            </a:r>
          </a:p>
          <a:p>
            <a:pPr marL="0" indent="0">
              <a:lnSpc>
                <a:spcPct val="120000"/>
              </a:lnSpc>
              <a:buNone/>
            </a:pPr>
            <a:r>
              <a:rPr lang="et-EE" sz="2700" b="1" dirty="0"/>
              <a:t>30) paragrahvi 75</a:t>
            </a:r>
            <a:r>
              <a:rPr lang="et-EE" sz="2700" baseline="30000" dirty="0"/>
              <a:t>1</a:t>
            </a:r>
            <a:r>
              <a:rPr lang="et-EE" sz="2700" b="1" dirty="0"/>
              <a:t> lõiget 1 täiendatakse punktidega 1</a:t>
            </a:r>
            <a:r>
              <a:rPr lang="et-EE" sz="2700" baseline="30000" dirty="0"/>
              <a:t>1</a:t>
            </a:r>
            <a:r>
              <a:rPr lang="et-EE" sz="2700" b="1" dirty="0"/>
              <a:t>–1</a:t>
            </a:r>
            <a:r>
              <a:rPr lang="et-EE" sz="2700" baseline="30000" dirty="0"/>
              <a:t>8</a:t>
            </a:r>
            <a:r>
              <a:rPr lang="et-EE" sz="2700" b="1" dirty="0"/>
              <a:t> järgmises sõnastuses:</a:t>
            </a:r>
          </a:p>
          <a:p>
            <a:pPr marL="457200" lvl="1" indent="0">
              <a:lnSpc>
                <a:spcPct val="120000"/>
              </a:lnSpc>
              <a:buNone/>
            </a:pPr>
            <a:r>
              <a:rPr lang="et-EE" dirty="0"/>
              <a:t>„1</a:t>
            </a:r>
            <a:r>
              <a:rPr lang="et-EE" baseline="30000" dirty="0"/>
              <a:t>1</a:t>
            </a:r>
            <a:r>
              <a:rPr lang="et-EE" dirty="0"/>
              <a:t>) teenuse osutaja nimi ja kontaktandmed, telefoninumber ja e-posti aadress;</a:t>
            </a:r>
          </a:p>
          <a:p>
            <a:pPr marL="457200" lvl="1" indent="0">
              <a:lnSpc>
                <a:spcPct val="120000"/>
              </a:lnSpc>
              <a:buNone/>
            </a:pPr>
            <a:r>
              <a:rPr lang="et-EE" dirty="0"/>
              <a:t>1</a:t>
            </a:r>
            <a:r>
              <a:rPr lang="et-EE" baseline="30000" dirty="0"/>
              <a:t>2</a:t>
            </a:r>
            <a:r>
              <a:rPr lang="et-EE" dirty="0"/>
              <a:t>) arveldusperioodil tarbitud elektrienergia kogus, tasumisele kuuluv maksumus ja selle jaotus vähemalt käesoleva paragrahvi lõikes 21 nimetatud komponentide lõikes;</a:t>
            </a:r>
          </a:p>
          <a:p>
            <a:pPr marL="457200" lvl="1" indent="0">
              <a:lnSpc>
                <a:spcPct val="120000"/>
              </a:lnSpc>
              <a:buNone/>
            </a:pPr>
            <a:r>
              <a:rPr lang="et-EE" dirty="0"/>
              <a:t>1</a:t>
            </a:r>
            <a:r>
              <a:rPr lang="et-EE" baseline="30000" dirty="0"/>
              <a:t>3</a:t>
            </a:r>
            <a:r>
              <a:rPr lang="et-EE" dirty="0"/>
              <a:t>) arve maksmise tähtaeg;</a:t>
            </a:r>
          </a:p>
          <a:p>
            <a:pPr marL="457200" lvl="1" indent="0">
              <a:lnSpc>
                <a:spcPct val="120000"/>
              </a:lnSpc>
              <a:buNone/>
            </a:pPr>
            <a:r>
              <a:rPr lang="et-EE" dirty="0"/>
              <a:t>1</a:t>
            </a:r>
            <a:r>
              <a:rPr lang="et-EE" baseline="30000" dirty="0"/>
              <a:t>4</a:t>
            </a:r>
            <a:r>
              <a:rPr lang="et-EE" dirty="0"/>
              <a:t>) lepingu kehtivusaeg;</a:t>
            </a:r>
          </a:p>
          <a:p>
            <a:pPr marL="457200" lvl="1" indent="0">
              <a:lnSpc>
                <a:spcPct val="120000"/>
              </a:lnSpc>
              <a:buNone/>
            </a:pPr>
            <a:r>
              <a:rPr lang="et-EE" dirty="0"/>
              <a:t>1</a:t>
            </a:r>
            <a:r>
              <a:rPr lang="et-EE" baseline="30000" dirty="0"/>
              <a:t>5</a:t>
            </a:r>
            <a:r>
              <a:rPr lang="et-EE" dirty="0"/>
              <a:t>) arves esitamise aluseks oleva mõõtepunkti EIC-kood;</a:t>
            </a:r>
          </a:p>
          <a:p>
            <a:pPr marL="457200" lvl="1" indent="0">
              <a:lnSpc>
                <a:spcPct val="120000"/>
              </a:lnSpc>
              <a:buNone/>
            </a:pPr>
            <a:r>
              <a:rPr lang="et-EE" dirty="0"/>
              <a:t>1</a:t>
            </a:r>
            <a:r>
              <a:rPr lang="et-EE" baseline="30000" dirty="0"/>
              <a:t>6</a:t>
            </a:r>
            <a:r>
              <a:rPr lang="et-EE" dirty="0"/>
              <a:t>) kui tarbija ja müüja vahelises lepingus on kokku lepitud teenuse hinna muutumine, siis teave hinna muutumise kohta koos muudatuse toimumise kuupäevaga;</a:t>
            </a:r>
          </a:p>
          <a:p>
            <a:pPr marL="457200" lvl="1" indent="0">
              <a:lnSpc>
                <a:spcPct val="120000"/>
              </a:lnSpc>
              <a:buNone/>
            </a:pPr>
            <a:r>
              <a:rPr lang="et-EE" dirty="0"/>
              <a:t>1</a:t>
            </a:r>
            <a:r>
              <a:rPr lang="et-EE" baseline="30000" dirty="0"/>
              <a:t>7</a:t>
            </a:r>
            <a:r>
              <a:rPr lang="et-EE" dirty="0"/>
              <a:t>) viide Konkurentsiameti usaldusmärgisega võrdlemisvahendi veebilehele;</a:t>
            </a:r>
          </a:p>
          <a:p>
            <a:pPr marL="457200" lvl="1" indent="0">
              <a:lnSpc>
                <a:spcPct val="120000"/>
              </a:lnSpc>
              <a:buNone/>
            </a:pPr>
            <a:r>
              <a:rPr lang="et-EE" dirty="0"/>
              <a:t>1</a:t>
            </a:r>
            <a:r>
              <a:rPr lang="et-EE" baseline="30000" dirty="0"/>
              <a:t>8</a:t>
            </a:r>
            <a:r>
              <a:rPr lang="et-EE" dirty="0"/>
              <a:t>) viide käesoleva seaduse § 421 lõikes 1 kirjeldatud andmevahetusplatvormi veebilehele;“;</a:t>
            </a:r>
          </a:p>
          <a:p>
            <a:pPr marL="0" indent="0">
              <a:lnSpc>
                <a:spcPct val="120000"/>
              </a:lnSpc>
              <a:buNone/>
            </a:pPr>
            <a:r>
              <a:rPr lang="et-EE" b="1" dirty="0"/>
              <a:t>31) paragrahvi 75</a:t>
            </a:r>
            <a:r>
              <a:rPr lang="et-EE" sz="2700" baseline="30000" dirty="0"/>
              <a:t>1</a:t>
            </a:r>
            <a:r>
              <a:rPr lang="et-EE" b="1" dirty="0"/>
              <a:t> täiendatakse lõigetega 2</a:t>
            </a:r>
            <a:r>
              <a:rPr lang="et-EE" sz="2700" baseline="30000" dirty="0"/>
              <a:t>1</a:t>
            </a:r>
            <a:r>
              <a:rPr lang="et-EE" b="1" dirty="0"/>
              <a:t>–2</a:t>
            </a:r>
            <a:r>
              <a:rPr lang="et-EE" sz="2700" baseline="30000" dirty="0"/>
              <a:t>3</a:t>
            </a:r>
            <a:r>
              <a:rPr lang="et-EE" b="1" dirty="0"/>
              <a:t> järgmises sõnastuses:</a:t>
            </a:r>
          </a:p>
          <a:p>
            <a:pPr marL="457200" lvl="1" indent="0">
              <a:lnSpc>
                <a:spcPct val="120000"/>
              </a:lnSpc>
              <a:buNone/>
            </a:pPr>
            <a:r>
              <a:rPr lang="et-EE" dirty="0"/>
              <a:t>„(2</a:t>
            </a:r>
            <a:r>
              <a:rPr lang="et-EE" baseline="30000" dirty="0"/>
              <a:t>1</a:t>
            </a:r>
            <a:r>
              <a:rPr lang="et-EE" dirty="0"/>
              <a:t>) Tarbijale esitataval arvel tuleb eraldada energia- ja tarnekomponent, võrgukomponent ning lisanduvad tasud, maksud ja lõivud vastavalt määruses (EL) 2016/1952 kehtestatud mõistetele.</a:t>
            </a:r>
          </a:p>
          <a:p>
            <a:pPr marL="457200" lvl="1" indent="0">
              <a:lnSpc>
                <a:spcPct val="120000"/>
              </a:lnSpc>
              <a:buNone/>
            </a:pPr>
            <a:r>
              <a:rPr lang="et-EE" dirty="0"/>
              <a:t>(2</a:t>
            </a:r>
            <a:r>
              <a:rPr lang="et-EE" baseline="30000" dirty="0"/>
              <a:t>2</a:t>
            </a:r>
            <a:r>
              <a:rPr lang="et-EE" dirty="0"/>
              <a:t>) Müüja pakub tarbijale võimalust saada arveid ja arvetel esitatavat teavet elektrooniliselt.</a:t>
            </a:r>
          </a:p>
          <a:p>
            <a:pPr marL="457200" lvl="1" indent="0">
              <a:lnSpc>
                <a:spcPct val="120000"/>
              </a:lnSpc>
              <a:buNone/>
            </a:pPr>
            <a:r>
              <a:rPr lang="et-EE" dirty="0"/>
              <a:t>(2</a:t>
            </a:r>
            <a:r>
              <a:rPr lang="et-EE" baseline="30000" dirty="0"/>
              <a:t>3</a:t>
            </a:r>
            <a:r>
              <a:rPr lang="et-EE" dirty="0"/>
              <a:t>) Müüja võimaldab arve tasumiseks erinevaid makseviise ja paindlikku korda.“;</a:t>
            </a:r>
          </a:p>
          <a:p>
            <a:pPr>
              <a:lnSpc>
                <a:spcPct val="120000"/>
              </a:lnSpc>
            </a:pPr>
            <a:endParaRPr lang="et-EE" b="1" dirty="0"/>
          </a:p>
        </p:txBody>
      </p:sp>
      <p:sp>
        <p:nvSpPr>
          <p:cNvPr id="5" name="Slide Number Placeholder 4">
            <a:extLst>
              <a:ext uri="{FF2B5EF4-FFF2-40B4-BE49-F238E27FC236}">
                <a16:creationId xmlns:a16="http://schemas.microsoft.com/office/drawing/2014/main" id="{B8DA8380-9941-5D21-30AF-9B5EA9A7B642}"/>
              </a:ext>
            </a:extLst>
          </p:cNvPr>
          <p:cNvSpPr>
            <a:spLocks noGrp="1"/>
          </p:cNvSpPr>
          <p:nvPr>
            <p:ph type="sldNum" sz="quarter" idx="11"/>
          </p:nvPr>
        </p:nvSpPr>
        <p:spPr/>
        <p:txBody>
          <a:bodyPr/>
          <a:lstStyle/>
          <a:p>
            <a:fld id="{19755129-49AE-4A41-9597-34695D8D41C6}" type="slidenum">
              <a:rPr lang="en-EE" smtClean="0"/>
              <a:pPr/>
              <a:t>9</a:t>
            </a:fld>
            <a:endParaRPr lang="en-EE"/>
          </a:p>
        </p:txBody>
      </p:sp>
    </p:spTree>
    <p:extLst>
      <p:ext uri="{BB962C8B-B14F-4D97-AF65-F5344CB8AC3E}">
        <p14:creationId xmlns:p14="http://schemas.microsoft.com/office/powerpoint/2010/main" val="1852699744"/>
      </p:ext>
    </p:extLst>
  </p:cSld>
  <p:clrMapOvr>
    <a:masterClrMapping/>
  </p:clrMapOvr>
</p:sld>
</file>

<file path=ppt/theme/theme1.xml><?xml version="1.0" encoding="utf-8"?>
<a:theme xmlns:a="http://schemas.openxmlformats.org/drawingml/2006/main" name="Valge">
  <a:themeElements>
    <a:clrScheme name="Custom 1">
      <a:dk1>
        <a:srgbClr val="003087"/>
      </a:dk1>
      <a:lt1>
        <a:srgbClr val="FFFFFF"/>
      </a:lt1>
      <a:dk2>
        <a:srgbClr val="272727"/>
      </a:dk2>
      <a:lt2>
        <a:srgbClr val="E7E6E6"/>
      </a:lt2>
      <a:accent1>
        <a:srgbClr val="003087"/>
      </a:accent1>
      <a:accent2>
        <a:srgbClr val="F0A320"/>
      </a:accent2>
      <a:accent3>
        <a:srgbClr val="006EB5"/>
      </a:accent3>
      <a:accent4>
        <a:srgbClr val="90C8E8"/>
      </a:accent4>
      <a:accent5>
        <a:srgbClr val="E76000"/>
      </a:accent5>
      <a:accent6>
        <a:srgbClr val="B9D9EB"/>
      </a:accent6>
      <a:hlink>
        <a:srgbClr val="003087"/>
      </a:hlink>
      <a:folHlink>
        <a:srgbClr val="003087"/>
      </a:folHlink>
    </a:clrScheme>
    <a:fontScheme name="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nine">
  <a:themeElements>
    <a:clrScheme name="Custom 1">
      <a:dk1>
        <a:srgbClr val="FFFFFF"/>
      </a:dk1>
      <a:lt1>
        <a:srgbClr val="003087"/>
      </a:lt1>
      <a:dk2>
        <a:srgbClr val="FFFFFF"/>
      </a:dk2>
      <a:lt2>
        <a:srgbClr val="003087"/>
      </a:lt2>
      <a:accent1>
        <a:srgbClr val="FFFFFF"/>
      </a:accent1>
      <a:accent2>
        <a:srgbClr val="F0A320"/>
      </a:accent2>
      <a:accent3>
        <a:srgbClr val="006EB5"/>
      </a:accent3>
      <a:accent4>
        <a:srgbClr val="90C8E8"/>
      </a:accent4>
      <a:accent5>
        <a:srgbClr val="E76000"/>
      </a:accent5>
      <a:accent6>
        <a:srgbClr val="B9D9EB"/>
      </a:accent6>
      <a:hlink>
        <a:srgbClr val="003087"/>
      </a:hlink>
      <a:folHlink>
        <a:srgbClr val="003087"/>
      </a:folHlink>
    </a:clrScheme>
    <a:fontScheme name="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A6EA81E84038845B3A77C25BAC98F89" ma:contentTypeVersion="1" ma:contentTypeDescription="Loo uus dokument" ma:contentTypeScope="" ma:versionID="46fe92ddcf871a9ce15ccb608edfd66e">
  <xsd:schema xmlns:xsd="http://www.w3.org/2001/XMLSchema" xmlns:xs="http://www.w3.org/2001/XMLSchema" xmlns:p="http://schemas.microsoft.com/office/2006/metadata/properties" xmlns:ns2="1a8f620c-7abe-45c8-a153-23d666386c61" targetNamespace="http://schemas.microsoft.com/office/2006/metadata/properties" ma:root="true" ma:fieldsID="9532fe5c58ee3bc34dfb2652a909405f" ns2:_="">
    <xsd:import namespace="1a8f620c-7abe-45c8-a153-23d666386c6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f620c-7abe-45c8-a153-23d666386c61" elementFormDefault="qualified">
    <xsd:import namespace="http://schemas.microsoft.com/office/2006/documentManagement/types"/>
    <xsd:import namespace="http://schemas.microsoft.com/office/infopath/2007/PartnerControls"/>
    <xsd:element name="SharedWithUsers" ma:index="8" nillable="true" ma:displayName="Ühiskasutuse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8B0BD6-1220-4367-B97C-47587198C4CC}">
  <ds:schemaRefs>
    <ds:schemaRef ds:uri="1a8f620c-7abe-45c8-a153-23d666386c6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794F2B1-2771-468C-A877-1693238AB357}">
  <ds:schemaRefs>
    <ds:schemaRef ds:uri="1a8f620c-7abe-45c8-a153-23d666386c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47C306C-4E05-4552-964B-BC6B05EA74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117</TotalTime>
  <Words>3095</Words>
  <Application>Microsoft Office PowerPoint</Application>
  <PresentationFormat>Laiekraan</PresentationFormat>
  <Paragraphs>176</Paragraphs>
  <Slides>11</Slides>
  <Notes>8</Notes>
  <HiddenSlides>0</HiddenSlides>
  <MMClips>0</MMClips>
  <ScaleCrop>false</ScaleCrop>
  <HeadingPairs>
    <vt:vector size="6" baseType="variant">
      <vt:variant>
        <vt:lpstr>Kasutatud fondid</vt:lpstr>
      </vt:variant>
      <vt:variant>
        <vt:i4>7</vt:i4>
      </vt:variant>
      <vt:variant>
        <vt:lpstr>Kujundus</vt:lpstr>
      </vt:variant>
      <vt:variant>
        <vt:i4>2</vt:i4>
      </vt:variant>
      <vt:variant>
        <vt:lpstr>Slaidipealkirjad</vt:lpstr>
      </vt:variant>
      <vt:variant>
        <vt:i4>11</vt:i4>
      </vt:variant>
    </vt:vector>
  </HeadingPairs>
  <TitlesOfParts>
    <vt:vector size="20" baseType="lpstr">
      <vt:lpstr>Arial</vt:lpstr>
      <vt:lpstr>Calibri</vt:lpstr>
      <vt:lpstr>inherit</vt:lpstr>
      <vt:lpstr>Roboto</vt:lpstr>
      <vt:lpstr>Roboto Light</vt:lpstr>
      <vt:lpstr>Times New Roman</vt:lpstr>
      <vt:lpstr>Wingdings</vt:lpstr>
      <vt:lpstr>Valge</vt:lpstr>
      <vt:lpstr>Sinine</vt:lpstr>
      <vt:lpstr>Elektrituruseaduse muudatused</vt:lpstr>
      <vt:lpstr>PowerPointi esitlus</vt:lpstr>
      <vt:lpstr>Tagasiside</vt:lpstr>
      <vt:lpstr>Lepingud ( Mõisted § 3)</vt:lpstr>
      <vt:lpstr>Lepingud</vt:lpstr>
      <vt:lpstr>Lepingu vahetamine</vt:lpstr>
      <vt:lpstr>Lepingu vahetamine</vt:lpstr>
      <vt:lpstr>Lepingud</vt:lpstr>
      <vt:lpstr>Arvetel kuvatav info (§751)</vt:lpstr>
      <vt:lpstr>Teave muude võimaluste kohta kui võrgust lahti ühendamine (§90)</vt:lpstr>
      <vt:lpstr>Tänan!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Karli Jaanson</dc:creator>
  <cp:lastModifiedBy>Tauno Hilimon</cp:lastModifiedBy>
  <cp:revision>1</cp:revision>
  <dcterms:created xsi:type="dcterms:W3CDTF">2024-02-04T14:28:20Z</dcterms:created>
  <dcterms:modified xsi:type="dcterms:W3CDTF">2024-06-08T10:32:54Z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0x010100BA6EA81E84038845B3A77C25BAC98F89</vt:lpwstr>
  </property>
</Properties>
</file>